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8" r:id="rId2"/>
    <p:sldId id="258" r:id="rId3"/>
    <p:sldId id="257" r:id="rId4"/>
    <p:sldId id="279" r:id="rId5"/>
    <p:sldId id="269" r:id="rId6"/>
    <p:sldId id="270" r:id="rId7"/>
    <p:sldId id="271" r:id="rId8"/>
    <p:sldId id="275" r:id="rId9"/>
    <p:sldId id="272" r:id="rId10"/>
    <p:sldId id="273" r:id="rId11"/>
    <p:sldId id="276" r:id="rId12"/>
    <p:sldId id="281" r:id="rId13"/>
    <p:sldId id="274" r:id="rId14"/>
    <p:sldId id="280" r:id="rId15"/>
    <p:sldId id="277" r:id="rId16"/>
    <p:sldId id="26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CA6"/>
    <a:srgbClr val="F7EBEB"/>
    <a:srgbClr val="545871"/>
    <a:srgbClr val="000000"/>
    <a:srgbClr val="D49FC1"/>
    <a:srgbClr val="5FD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4441" autoAdjust="0"/>
  </p:normalViewPr>
  <p:slideViewPr>
    <p:cSldViewPr snapToGrid="0">
      <p:cViewPr varScale="1">
        <p:scale>
          <a:sx n="75" d="100"/>
          <a:sy n="75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A8366-1E78-47FC-B946-F8955C140EFD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139C9-2661-4BA9-8425-AB9AA73A4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9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4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collect data from </a:t>
            </a:r>
            <a:r>
              <a:rPr lang="en-US" altLang="ko-KR" dirty="0" err="1"/>
              <a:t>Naver</a:t>
            </a:r>
            <a:r>
              <a:rPr lang="en-US" altLang="ko-KR" dirty="0"/>
              <a:t> Place with crawling.</a:t>
            </a:r>
          </a:p>
          <a:p>
            <a:r>
              <a:rPr lang="en-US" altLang="ko-KR" dirty="0"/>
              <a:t>The data contain name of market, the number of review, </a:t>
            </a:r>
            <a:r>
              <a:rPr lang="en-US" altLang="ko-KR" dirty="0" err="1"/>
              <a:t>url</a:t>
            </a:r>
            <a:r>
              <a:rPr lang="en-US" altLang="ko-KR" dirty="0"/>
              <a:t> to link with the </a:t>
            </a:r>
            <a:r>
              <a:rPr lang="en-US" altLang="ko-KR" dirty="0" err="1"/>
              <a:t>naver</a:t>
            </a:r>
            <a:r>
              <a:rPr lang="en-US" altLang="ko-KR" dirty="0"/>
              <a:t> page which provide the information of market, image of market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77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stored the data into Excel file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03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62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915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After select category of each part, web page provide stations with list of each category.</a:t>
            </a:r>
          </a:p>
          <a:p>
            <a:r>
              <a:rPr lang="en-US" altLang="ko-KR" dirty="0"/>
              <a:t>When user click the name of place, web page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to the detail page of the place which is provided by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139C9-2661-4BA9-8425-AB9AA73A4B6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0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19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9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39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6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2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4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15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00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4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2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8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5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34">
            <a:extLst>
              <a:ext uri="{FF2B5EF4-FFF2-40B4-BE49-F238E27FC236}">
                <a16:creationId xmlns:a16="http://schemas.microsoft.com/office/drawing/2014/main" id="{97D1536C-3E74-4B25-97DC-D9C3FAE311E5}"/>
              </a:ext>
            </a:extLst>
          </p:cNvPr>
          <p:cNvSpPr/>
          <p:nvPr/>
        </p:nvSpPr>
        <p:spPr>
          <a:xfrm>
            <a:off x="2111335" y="2491522"/>
            <a:ext cx="8191500" cy="31070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모서리가 둥근 직사각형 35">
            <a:extLst>
              <a:ext uri="{FF2B5EF4-FFF2-40B4-BE49-F238E27FC236}">
                <a16:creationId xmlns:a16="http://schemas.microsoft.com/office/drawing/2014/main" id="{B321339F-1FBE-4E86-BE58-700762867E07}"/>
              </a:ext>
            </a:extLst>
          </p:cNvPr>
          <p:cNvSpPr/>
          <p:nvPr/>
        </p:nvSpPr>
        <p:spPr>
          <a:xfrm>
            <a:off x="2111335" y="5562600"/>
            <a:ext cx="8191500" cy="36000"/>
          </a:xfrm>
          <a:prstGeom prst="roundRect">
            <a:avLst>
              <a:gd name="adj" fmla="val 0"/>
            </a:avLst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888CA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21CDC-E792-4636-A7B1-30C5C8CE74D0}"/>
              </a:ext>
            </a:extLst>
          </p:cNvPr>
          <p:cNvSpPr txBox="1"/>
          <p:nvPr/>
        </p:nvSpPr>
        <p:spPr>
          <a:xfrm>
            <a:off x="2317499" y="4249285"/>
            <a:ext cx="1468084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15146314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Yang Seung </a:t>
            </a:r>
            <a:r>
              <a:rPr lang="en-US" altLang="ko-KR" sz="105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Hyuck</a:t>
            </a:r>
            <a:endParaRPr lang="en-US" altLang="ko-KR" sz="1050" b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90D3059-1176-435E-8290-6C6EF7CABAEC}"/>
              </a:ext>
            </a:extLst>
          </p:cNvPr>
          <p:cNvSpPr/>
          <p:nvPr/>
        </p:nvSpPr>
        <p:spPr>
          <a:xfrm>
            <a:off x="4762019" y="3221106"/>
            <a:ext cx="983735" cy="98373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7C3235-2F53-42A6-8C67-85ADE5DDF9A4}"/>
              </a:ext>
            </a:extLst>
          </p:cNvPr>
          <p:cNvSpPr/>
          <p:nvPr/>
        </p:nvSpPr>
        <p:spPr>
          <a:xfrm>
            <a:off x="8965239" y="3175562"/>
            <a:ext cx="983735" cy="98373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5A37A3F-A112-47E1-AD1F-E1E1B0C05386}"/>
              </a:ext>
            </a:extLst>
          </p:cNvPr>
          <p:cNvSpPr/>
          <p:nvPr/>
        </p:nvSpPr>
        <p:spPr>
          <a:xfrm>
            <a:off x="6863629" y="3135401"/>
            <a:ext cx="983735" cy="98373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961A31F-0F90-4CB1-9562-4408F0D813B3}"/>
              </a:ext>
            </a:extLst>
          </p:cNvPr>
          <p:cNvSpPr/>
          <p:nvPr/>
        </p:nvSpPr>
        <p:spPr>
          <a:xfrm>
            <a:off x="5878462" y="2212584"/>
            <a:ext cx="463088" cy="463088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3C05834-DD23-4FBB-8ED4-0798E5EAEBBE}"/>
              </a:ext>
            </a:extLst>
          </p:cNvPr>
          <p:cNvSpPr>
            <a:spLocks/>
          </p:cNvSpPr>
          <p:nvPr/>
        </p:nvSpPr>
        <p:spPr bwMode="auto">
          <a:xfrm>
            <a:off x="6012926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868296-BF0A-4A2F-8580-449D6289B881}"/>
              </a:ext>
            </a:extLst>
          </p:cNvPr>
          <p:cNvSpPr/>
          <p:nvPr/>
        </p:nvSpPr>
        <p:spPr>
          <a:xfrm>
            <a:off x="3355970" y="681804"/>
            <a:ext cx="5518159" cy="141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6600" b="1" kern="0" dirty="0">
                <a:solidFill>
                  <a:srgbClr val="545871"/>
                </a:solidFill>
              </a:rPr>
              <a:t>TEAM</a:t>
            </a:r>
            <a:r>
              <a:rPr lang="ko-KR" altLang="en-US" sz="6600" b="1" kern="0" dirty="0">
                <a:solidFill>
                  <a:srgbClr val="545871"/>
                </a:solidFill>
              </a:rPr>
              <a:t> </a:t>
            </a:r>
            <a:r>
              <a:rPr lang="en-US" altLang="ko-KR" sz="6600" b="1" kern="0" dirty="0">
                <a:solidFill>
                  <a:srgbClr val="545871"/>
                </a:solidFill>
              </a:rPr>
              <a:t>2</a:t>
            </a:r>
            <a:endParaRPr lang="ko-KR" altLang="en-US" sz="6600" b="1" kern="0" dirty="0">
              <a:solidFill>
                <a:srgbClr val="54587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EF6AE2D-B5CE-4FDD-A7AB-8DF90A2452FE}"/>
              </a:ext>
            </a:extLst>
          </p:cNvPr>
          <p:cNvSpPr/>
          <p:nvPr/>
        </p:nvSpPr>
        <p:spPr>
          <a:xfrm>
            <a:off x="2660409" y="3237617"/>
            <a:ext cx="983735" cy="98373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49C84A-9195-4922-B9B9-6D450F7DA713}"/>
              </a:ext>
            </a:extLst>
          </p:cNvPr>
          <p:cNvSpPr txBox="1"/>
          <p:nvPr/>
        </p:nvSpPr>
        <p:spPr>
          <a:xfrm>
            <a:off x="4639203" y="4249285"/>
            <a:ext cx="1328479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16102289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Jeon Jong Hyun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F483A-C13C-4E43-B7AE-0EF3466E3791}"/>
              </a:ext>
            </a:extLst>
          </p:cNvPr>
          <p:cNvSpPr txBox="1"/>
          <p:nvPr/>
        </p:nvSpPr>
        <p:spPr>
          <a:xfrm>
            <a:off x="8877793" y="4200552"/>
            <a:ext cx="1202872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16102279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Son Min Sang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38076-4F0C-4382-AE28-EE0466F0E60F}"/>
              </a:ext>
            </a:extLst>
          </p:cNvPr>
          <p:cNvSpPr txBox="1"/>
          <p:nvPr/>
        </p:nvSpPr>
        <p:spPr>
          <a:xfrm>
            <a:off x="6821302" y="4249284"/>
            <a:ext cx="1202872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16102292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Choi Woo Seok</a:t>
            </a:r>
          </a:p>
        </p:txBody>
      </p:sp>
    </p:spTree>
    <p:extLst>
      <p:ext uri="{BB962C8B-B14F-4D97-AF65-F5344CB8AC3E}">
        <p14:creationId xmlns:p14="http://schemas.microsoft.com/office/powerpoint/2010/main" val="265580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100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Target –</a:t>
            </a:r>
            <a:r>
              <a:rPr lang="en-US" altLang="ko-KR" sz="2400" i="1" kern="0" dirty="0">
                <a:solidFill>
                  <a:srgbClr val="545871"/>
                </a:solidFill>
              </a:rPr>
              <a:t> </a:t>
            </a:r>
            <a:r>
              <a:rPr lang="en-US" altLang="ko-KR" i="1" kern="0" dirty="0">
                <a:solidFill>
                  <a:srgbClr val="545871"/>
                </a:solidFill>
              </a:rPr>
              <a:t>What kind of  function</a:t>
            </a:r>
            <a:endParaRPr lang="en-US" altLang="ko-KR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i="1" kern="0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E2730A-26E2-429F-948D-72E2583F11AD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E0D1407-A223-417E-85B8-0F73DAC48371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1B6070-8D23-45B3-A3B4-5428331D854F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430781-F808-4E5C-B835-DB5FBEC7B1D5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Target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1CD6C7-D482-46A2-BE14-03A3607920D3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EF220E-8CF2-481C-A057-A0920BF683E9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2CD7FC1-8067-49F9-B727-703558F43002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793E1A-7C54-47D6-AE9E-0A0D506CCB12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FB8E119-18CC-44E5-8410-AADA42BA486D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5D5DC3-C6BA-4284-82AE-BFAC23DEBBE3}"/>
              </a:ext>
            </a:extLst>
          </p:cNvPr>
          <p:cNvSpPr txBox="1"/>
          <p:nvPr/>
        </p:nvSpPr>
        <p:spPr>
          <a:xfrm>
            <a:off x="1644242" y="1172275"/>
            <a:ext cx="994934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endParaRPr lang="en-US" altLang="ko-KR" sz="2000" i="1" kern="0" dirty="0">
              <a:solidFill>
                <a:srgbClr val="54587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000" b="1" dirty="0">
                <a:solidFill>
                  <a:schemeClr val="tx2"/>
                </a:solidFill>
              </a:rPr>
              <a:t>People can select several categories in food, entertainment, attraction according to their needs.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000" b="1" dirty="0">
                <a:solidFill>
                  <a:schemeClr val="tx2"/>
                </a:solidFill>
              </a:rPr>
              <a:t>Checking several categories-&gt; Show the stations that satisfy the user’s needs 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000" b="1" dirty="0">
                <a:solidFill>
                  <a:schemeClr val="tx2"/>
                </a:solidFill>
              </a:rPr>
              <a:t>The results are ranks of the stations with scores which are measured with the number of categories which they chose before.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64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244419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24" name="组合 14">
            <a:extLst>
              <a:ext uri="{FF2B5EF4-FFF2-40B4-BE49-F238E27FC236}">
                <a16:creationId xmlns:a16="http://schemas.microsoft.com/office/drawing/2014/main" id="{86B5A800-FDA4-427A-94EE-9D6EEBDFDC18}"/>
              </a:ext>
            </a:extLst>
          </p:cNvPr>
          <p:cNvGrpSpPr/>
          <p:nvPr/>
        </p:nvGrpSpPr>
        <p:grpSpPr bwMode="auto">
          <a:xfrm>
            <a:off x="4205766" y="3316828"/>
            <a:ext cx="6068959" cy="112172"/>
            <a:chOff x="2890571" y="2952462"/>
            <a:chExt cx="4638285" cy="108004"/>
          </a:xfrm>
        </p:grpSpPr>
        <p:cxnSp>
          <p:nvCxnSpPr>
            <p:cNvPr id="25" name="直接连接符 32">
              <a:extLst>
                <a:ext uri="{FF2B5EF4-FFF2-40B4-BE49-F238E27FC236}">
                  <a16:creationId xmlns:a16="http://schemas.microsoft.com/office/drawing/2014/main" id="{E592DB03-CCA8-4E71-AD2E-DEE0B68E5E5B}"/>
                </a:ext>
              </a:extLst>
            </p:cNvPr>
            <p:cNvCxnSpPr/>
            <p:nvPr/>
          </p:nvCxnSpPr>
          <p:spPr>
            <a:xfrm>
              <a:off x="2974726" y="3006460"/>
              <a:ext cx="4495132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21312FF8-A17C-4229-A249-49ECCBE0F293}"/>
                </a:ext>
              </a:extLst>
            </p:cNvPr>
            <p:cNvSpPr/>
            <p:nvPr/>
          </p:nvSpPr>
          <p:spPr>
            <a:xfrm>
              <a:off x="2890571" y="2952466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9F7C32EC-81A4-4CA0-B3FE-C7915DFB948C}"/>
                </a:ext>
              </a:extLst>
            </p:cNvPr>
            <p:cNvSpPr/>
            <p:nvPr/>
          </p:nvSpPr>
          <p:spPr>
            <a:xfrm>
              <a:off x="7446039" y="2952462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文本框 35">
            <a:extLst>
              <a:ext uri="{FF2B5EF4-FFF2-40B4-BE49-F238E27FC236}">
                <a16:creationId xmlns:a16="http://schemas.microsoft.com/office/drawing/2014/main" id="{53DBF4CF-DB7D-4875-B10A-01741DE8EE6A}"/>
              </a:ext>
            </a:extLst>
          </p:cNvPr>
          <p:cNvSpPr txBox="1"/>
          <p:nvPr/>
        </p:nvSpPr>
        <p:spPr>
          <a:xfrm>
            <a:off x="4608501" y="2205777"/>
            <a:ext cx="50407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888C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rPr>
              <a:t>Architecture</a:t>
            </a:r>
          </a:p>
        </p:txBody>
      </p:sp>
      <p:sp>
        <p:nvSpPr>
          <p:cNvPr id="32" name="文本框 40">
            <a:extLst>
              <a:ext uri="{FF2B5EF4-FFF2-40B4-BE49-F238E27FC236}">
                <a16:creationId xmlns:a16="http://schemas.microsoft.com/office/drawing/2014/main" id="{949E506A-16FB-4B3D-95F2-A3CB733FE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98" y="1343092"/>
            <a:ext cx="3750808" cy="3770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3900" dirty="0">
                <a:solidFill>
                  <a:srgbClr val="545871"/>
                </a:solidFill>
                <a:latin typeface="IrisUPC" pitchFamily="34" charset="-34"/>
                <a:cs typeface="IrisUPC" pitchFamily="34" charset="-34"/>
              </a:rPr>
              <a:t>03</a:t>
            </a:r>
            <a:endParaRPr lang="zh-CN" altLang="en-US" sz="23900" dirty="0">
              <a:solidFill>
                <a:srgbClr val="545871"/>
              </a:solidFill>
              <a:latin typeface="IrisUPC" pitchFamily="34" charset="-34"/>
              <a:cs typeface="IrisUPC" pitchFamily="34" charset="-34"/>
            </a:endParaRPr>
          </a:p>
        </p:txBody>
      </p:sp>
      <p:sp>
        <p:nvSpPr>
          <p:cNvPr id="10" name="文本框 36">
            <a:extLst>
              <a:ext uri="{FF2B5EF4-FFF2-40B4-BE49-F238E27FC236}">
                <a16:creationId xmlns:a16="http://schemas.microsoft.com/office/drawing/2014/main" id="{FB5373BC-CBE0-478F-B1CD-5F5D7632D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2018" y="4021408"/>
            <a:ext cx="67685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defRPr>
            </a:lvl1pPr>
          </a:lstStyle>
          <a:p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Data set       </a:t>
            </a:r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Physical schema       </a:t>
            </a:r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User interface</a:t>
            </a:r>
            <a:endParaRPr lang="zh-CN" altLang="en-US" sz="3200" dirty="0">
              <a:solidFill>
                <a:srgbClr val="545871"/>
              </a:solidFill>
            </a:endParaRPr>
          </a:p>
          <a:p>
            <a:endParaRPr lang="zh-CN" altLang="en-US" sz="3200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9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100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Architecture - </a:t>
            </a:r>
            <a:r>
              <a:rPr lang="en-US" altLang="ko-KR" sz="2400" i="1" kern="0" dirty="0">
                <a:solidFill>
                  <a:srgbClr val="545871"/>
                </a:solidFill>
              </a:rPr>
              <a:t>schema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i="1" kern="0" dirty="0">
              <a:solidFill>
                <a:srgbClr val="54587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F4EC594-97B0-4653-B92D-54F19DA1A31B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9A1E9A6-C88C-41FD-ABDB-478DF6CF0B66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0B9A7F2-EC5F-4684-89BB-E594AAD8B631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24D0F62-CC65-4EF2-8B9C-21A2477B3CDB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C4DEB11-A431-411D-90D6-D03C07A21A8D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791538E-F2BC-4784-ABE6-083B0B524B3C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F7EBEB"/>
                </a:solidFill>
              </a:rPr>
              <a:t>Architecture</a:t>
            </a:r>
            <a:endParaRPr lang="ko-KR" altLang="en-US" sz="800" b="1" dirty="0">
              <a:solidFill>
                <a:srgbClr val="F7EBEB"/>
              </a:solidFill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A856A8A-C984-4759-A7C7-AA44FA0C8D01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E1A908B-851A-42C5-96B7-502FCE27A67A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EAF21236-9B16-463C-8C29-53209C862F7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1DB7B4-1648-4C26-9060-A6FCAADFE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526"/>
          <a:stretch/>
        </p:blipFill>
        <p:spPr>
          <a:xfrm>
            <a:off x="6768076" y="1356963"/>
            <a:ext cx="4918102" cy="234982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226E710-B782-43A8-B8D4-001952D93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14" y="4119096"/>
            <a:ext cx="3044220" cy="268951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959089E-650C-4D1D-816E-A79AF8ABD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14" y="1356963"/>
            <a:ext cx="3044220" cy="23498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3B0C81-D263-43CB-BBC2-E952720F20F9}"/>
              </a:ext>
            </a:extLst>
          </p:cNvPr>
          <p:cNvSpPr txBox="1"/>
          <p:nvPr/>
        </p:nvSpPr>
        <p:spPr>
          <a:xfrm>
            <a:off x="1804514" y="956853"/>
            <a:ext cx="304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&lt;Activities&gt;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0BDDDB-50B3-47F8-8C15-93D5386D6FBF}"/>
              </a:ext>
            </a:extLst>
          </p:cNvPr>
          <p:cNvSpPr txBox="1"/>
          <p:nvPr/>
        </p:nvSpPr>
        <p:spPr>
          <a:xfrm>
            <a:off x="1804514" y="3706789"/>
            <a:ext cx="304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&lt;Places&gt;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4EBE6A-48DB-416E-994F-999DFA6BF4B3}"/>
              </a:ext>
            </a:extLst>
          </p:cNvPr>
          <p:cNvSpPr txBox="1"/>
          <p:nvPr/>
        </p:nvSpPr>
        <p:spPr>
          <a:xfrm>
            <a:off x="6693737" y="972220"/>
            <a:ext cx="304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&lt;Restaurants&gt;</a:t>
            </a:r>
            <a:endParaRPr lang="ko-KR" altLang="en-US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6C92A111-4388-43A2-9AD2-D2BC00A2A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37" y="4119096"/>
            <a:ext cx="2019582" cy="75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867FEA-5B94-4837-A9FB-8172B3644A9F}"/>
              </a:ext>
            </a:extLst>
          </p:cNvPr>
          <p:cNvSpPr txBox="1"/>
          <p:nvPr/>
        </p:nvSpPr>
        <p:spPr>
          <a:xfrm>
            <a:off x="6764164" y="3726514"/>
            <a:ext cx="304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&lt;Stations&gt;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24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100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Architecture - </a:t>
            </a:r>
            <a:r>
              <a:rPr lang="en-US" altLang="ko-KR" sz="2400" i="1" kern="0" dirty="0">
                <a:solidFill>
                  <a:srgbClr val="545871"/>
                </a:solidFill>
              </a:rPr>
              <a:t>schema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i="1" kern="0" dirty="0">
              <a:solidFill>
                <a:srgbClr val="54587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F4EC594-97B0-4653-B92D-54F19DA1A31B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9A1E9A6-C88C-41FD-ABDB-478DF6CF0B66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0B9A7F2-EC5F-4684-89BB-E594AAD8B631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24D0F62-CC65-4EF2-8B9C-21A2477B3CDB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C4DEB11-A431-411D-90D6-D03C07A21A8D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791538E-F2BC-4784-ABE6-083B0B524B3C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F7EBEB"/>
                </a:solidFill>
              </a:rPr>
              <a:t>Architecture</a:t>
            </a:r>
            <a:endParaRPr lang="ko-KR" altLang="en-US" sz="800" b="1" dirty="0">
              <a:solidFill>
                <a:srgbClr val="F7EBEB"/>
              </a:solidFill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A856A8A-C984-4759-A7C7-AA44FA0C8D01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E1A908B-851A-42C5-96B7-502FCE27A67A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EAF21236-9B16-463C-8C29-53209C862F7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1DBAE5-BEEA-4BD8-B6CA-C0F3C670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132" y="874678"/>
            <a:ext cx="63722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9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100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Architecture - </a:t>
            </a:r>
            <a:r>
              <a:rPr lang="en-US" altLang="ko-KR" i="1" kern="0" dirty="0">
                <a:solidFill>
                  <a:srgbClr val="545871"/>
                </a:solidFill>
              </a:rPr>
              <a:t>User Interface </a:t>
            </a:r>
            <a:endParaRPr lang="en-US" altLang="ko-KR" sz="2400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i="1" kern="0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FACECC-1695-4C33-B51E-F042FB28D8D3}"/>
              </a:ext>
            </a:extLst>
          </p:cNvPr>
          <p:cNvSpPr/>
          <p:nvPr/>
        </p:nvSpPr>
        <p:spPr>
          <a:xfrm>
            <a:off x="7254784" y="1413388"/>
            <a:ext cx="3458625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88B948-C850-470E-A4AC-DFE5EECB8A8A}"/>
              </a:ext>
            </a:extLst>
          </p:cNvPr>
          <p:cNvSpPr/>
          <p:nvPr/>
        </p:nvSpPr>
        <p:spPr>
          <a:xfrm>
            <a:off x="7380340" y="1626105"/>
            <a:ext cx="3077857" cy="2404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1E843A-A6BE-4BE0-8AA4-5CA6AAAA6789}"/>
              </a:ext>
            </a:extLst>
          </p:cNvPr>
          <p:cNvSpPr/>
          <p:nvPr/>
        </p:nvSpPr>
        <p:spPr>
          <a:xfrm>
            <a:off x="2246014" y="1410084"/>
            <a:ext cx="3651261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7BDDF20-5A19-461A-A1FA-064DE47A6A01}"/>
              </a:ext>
            </a:extLst>
          </p:cNvPr>
          <p:cNvSpPr/>
          <p:nvPr/>
        </p:nvSpPr>
        <p:spPr>
          <a:xfrm>
            <a:off x="2416708" y="2428656"/>
            <a:ext cx="3299460" cy="979171"/>
          </a:xfrm>
          <a:prstGeom prst="roundRect">
            <a:avLst/>
          </a:prstGeom>
          <a:solidFill>
            <a:srgbClr val="F2F2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52998B-2DA2-4051-A838-CA3178956946}"/>
              </a:ext>
            </a:extLst>
          </p:cNvPr>
          <p:cNvSpPr/>
          <p:nvPr/>
        </p:nvSpPr>
        <p:spPr>
          <a:xfrm>
            <a:off x="2771038" y="2805819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953E6F-5E9C-4E7D-BCB5-2BA8D6FA1994}"/>
              </a:ext>
            </a:extLst>
          </p:cNvPr>
          <p:cNvSpPr/>
          <p:nvPr/>
        </p:nvSpPr>
        <p:spPr>
          <a:xfrm>
            <a:off x="2771038" y="2977269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097701-06EA-48F7-B235-EE346D7A61D1}"/>
              </a:ext>
            </a:extLst>
          </p:cNvPr>
          <p:cNvSpPr txBox="1"/>
          <p:nvPr/>
        </p:nvSpPr>
        <p:spPr>
          <a:xfrm>
            <a:off x="2872638" y="2750543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Korean</a:t>
            </a:r>
            <a:endParaRPr lang="ko-KR" alt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5F12D-E826-42AF-A5F2-DFD47A0605CD}"/>
              </a:ext>
            </a:extLst>
          </p:cNvPr>
          <p:cNvSpPr txBox="1"/>
          <p:nvPr/>
        </p:nvSpPr>
        <p:spPr>
          <a:xfrm>
            <a:off x="2872638" y="2930581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/>
              <a:t>Japanese</a:t>
            </a:r>
            <a:endParaRPr lang="ko-KR" altLang="en-US" sz="7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DFAF15-F8C4-4AFD-A976-83D443C70A88}"/>
              </a:ext>
            </a:extLst>
          </p:cNvPr>
          <p:cNvSpPr/>
          <p:nvPr/>
        </p:nvSpPr>
        <p:spPr>
          <a:xfrm>
            <a:off x="3794658" y="2805819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FC6C08-AF89-459F-AF49-2158FE0E2F55}"/>
              </a:ext>
            </a:extLst>
          </p:cNvPr>
          <p:cNvSpPr/>
          <p:nvPr/>
        </p:nvSpPr>
        <p:spPr>
          <a:xfrm>
            <a:off x="3794658" y="2977269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7FE825-A922-4608-B769-6BB805423E43}"/>
              </a:ext>
            </a:extLst>
          </p:cNvPr>
          <p:cNvSpPr/>
          <p:nvPr/>
        </p:nvSpPr>
        <p:spPr>
          <a:xfrm>
            <a:off x="4818278" y="2801525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04DCEB-AA31-4000-893D-57F92AABEC00}"/>
              </a:ext>
            </a:extLst>
          </p:cNvPr>
          <p:cNvSpPr/>
          <p:nvPr/>
        </p:nvSpPr>
        <p:spPr>
          <a:xfrm>
            <a:off x="4818278" y="2964085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383976-CCB3-4E49-99D6-EC5D0A68E28F}"/>
              </a:ext>
            </a:extLst>
          </p:cNvPr>
          <p:cNvSpPr txBox="1"/>
          <p:nvPr/>
        </p:nvSpPr>
        <p:spPr>
          <a:xfrm>
            <a:off x="3896258" y="2750543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Western</a:t>
            </a:r>
            <a:endParaRPr lang="ko-KR" altLang="en-US" sz="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002010-2A2E-465B-B05A-B647B9CF0D76}"/>
              </a:ext>
            </a:extLst>
          </p:cNvPr>
          <p:cNvSpPr txBox="1"/>
          <p:nvPr/>
        </p:nvSpPr>
        <p:spPr>
          <a:xfrm>
            <a:off x="3896258" y="2930581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/>
              <a:t>Meat</a:t>
            </a:r>
            <a:endParaRPr lang="ko-KR" altLang="en-US" sz="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84450D-764F-4448-9588-CC538A9FEFB0}"/>
              </a:ext>
            </a:extLst>
          </p:cNvPr>
          <p:cNvSpPr txBox="1"/>
          <p:nvPr/>
        </p:nvSpPr>
        <p:spPr>
          <a:xfrm>
            <a:off x="4919878" y="2750543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Chinese</a:t>
            </a:r>
            <a:endParaRPr lang="ko-KR" altLang="en-US" sz="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1F2383-A72D-47D9-9B4B-C1C6DD634B47}"/>
              </a:ext>
            </a:extLst>
          </p:cNvPr>
          <p:cNvSpPr txBox="1"/>
          <p:nvPr/>
        </p:nvSpPr>
        <p:spPr>
          <a:xfrm>
            <a:off x="4919878" y="2910321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/>
              <a:t>Buffer</a:t>
            </a:r>
            <a:endParaRPr lang="ko-KR" altLang="en-US" sz="7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87A7632-5965-42BC-A2F4-5499CAA4472E}"/>
              </a:ext>
            </a:extLst>
          </p:cNvPr>
          <p:cNvSpPr/>
          <p:nvPr/>
        </p:nvSpPr>
        <p:spPr>
          <a:xfrm>
            <a:off x="2416708" y="2428656"/>
            <a:ext cx="3297546" cy="287021"/>
          </a:xfrm>
          <a:prstGeom prst="roundRect">
            <a:avLst>
              <a:gd name="adj" fmla="val 43018"/>
            </a:avLst>
          </a:prstGeom>
          <a:solidFill>
            <a:srgbClr val="5458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Type of food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F55FEBC-DDB8-454D-B793-C45FBA263033}"/>
              </a:ext>
            </a:extLst>
          </p:cNvPr>
          <p:cNvSpPr/>
          <p:nvPr/>
        </p:nvSpPr>
        <p:spPr>
          <a:xfrm>
            <a:off x="2416708" y="3557569"/>
            <a:ext cx="3299460" cy="979171"/>
          </a:xfrm>
          <a:prstGeom prst="roundRect">
            <a:avLst/>
          </a:prstGeom>
          <a:solidFill>
            <a:srgbClr val="F2F2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99D273-2362-429D-B4BC-1DBF210ED6AE}"/>
              </a:ext>
            </a:extLst>
          </p:cNvPr>
          <p:cNvSpPr/>
          <p:nvPr/>
        </p:nvSpPr>
        <p:spPr>
          <a:xfrm>
            <a:off x="2771038" y="4056680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8329E2-8427-4E36-8848-6EFF28F75BD1}"/>
              </a:ext>
            </a:extLst>
          </p:cNvPr>
          <p:cNvSpPr/>
          <p:nvPr/>
        </p:nvSpPr>
        <p:spPr>
          <a:xfrm>
            <a:off x="2771038" y="4228130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44362C-9E69-4681-A5FC-564761F5023B}"/>
              </a:ext>
            </a:extLst>
          </p:cNvPr>
          <p:cNvSpPr txBox="1"/>
          <p:nvPr/>
        </p:nvSpPr>
        <p:spPr>
          <a:xfrm>
            <a:off x="2872638" y="4001404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Singing room</a:t>
            </a:r>
            <a:endParaRPr lang="ko-KR" altLang="en-US" sz="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E95995-FA73-49E7-8414-DDD01BE3BA2F}"/>
              </a:ext>
            </a:extLst>
          </p:cNvPr>
          <p:cNvSpPr txBox="1"/>
          <p:nvPr/>
        </p:nvSpPr>
        <p:spPr>
          <a:xfrm>
            <a:off x="2872638" y="4181442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Board game</a:t>
            </a:r>
            <a:endParaRPr lang="ko-KR" altLang="en-US" sz="7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CE06700-6E5A-4106-9880-CCD0F4FB50E3}"/>
              </a:ext>
            </a:extLst>
          </p:cNvPr>
          <p:cNvSpPr/>
          <p:nvPr/>
        </p:nvSpPr>
        <p:spPr>
          <a:xfrm>
            <a:off x="3794658" y="4056680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8E6DAE-8839-44FF-8E3A-7548A3B2ECC4}"/>
              </a:ext>
            </a:extLst>
          </p:cNvPr>
          <p:cNvSpPr/>
          <p:nvPr/>
        </p:nvSpPr>
        <p:spPr>
          <a:xfrm>
            <a:off x="3794658" y="4228130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452EF9-6894-4A78-B7A3-D164020EEB87}"/>
              </a:ext>
            </a:extLst>
          </p:cNvPr>
          <p:cNvSpPr/>
          <p:nvPr/>
        </p:nvSpPr>
        <p:spPr>
          <a:xfrm>
            <a:off x="4818278" y="4052386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F2263F-8B1B-46AB-A9D1-1C254C65BE17}"/>
              </a:ext>
            </a:extLst>
          </p:cNvPr>
          <p:cNvSpPr/>
          <p:nvPr/>
        </p:nvSpPr>
        <p:spPr>
          <a:xfrm>
            <a:off x="4818278" y="4214946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40F9D4-C9EA-401A-9375-579320D06E40}"/>
              </a:ext>
            </a:extLst>
          </p:cNvPr>
          <p:cNvSpPr txBox="1"/>
          <p:nvPr/>
        </p:nvSpPr>
        <p:spPr>
          <a:xfrm>
            <a:off x="3896258" y="4001404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PC room</a:t>
            </a:r>
            <a:endParaRPr lang="ko-KR" altLang="en-US" sz="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3DF6CF-5361-42A9-B735-6BF1DDCB8424}"/>
              </a:ext>
            </a:extLst>
          </p:cNvPr>
          <p:cNvSpPr txBox="1"/>
          <p:nvPr/>
        </p:nvSpPr>
        <p:spPr>
          <a:xfrm>
            <a:off x="3896258" y="4181442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Escape room</a:t>
            </a:r>
            <a:endParaRPr lang="ko-KR" altLang="en-US" sz="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EA8CE1-6DBB-4B21-8B4F-F3B24ABA2CDF}"/>
              </a:ext>
            </a:extLst>
          </p:cNvPr>
          <p:cNvSpPr txBox="1"/>
          <p:nvPr/>
        </p:nvSpPr>
        <p:spPr>
          <a:xfrm>
            <a:off x="4919878" y="4001404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Billiard hall</a:t>
            </a:r>
            <a:endParaRPr lang="ko-KR" altLang="en-US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25D44C-1644-429A-A46C-3EC8B05FCB22}"/>
              </a:ext>
            </a:extLst>
          </p:cNvPr>
          <p:cNvSpPr txBox="1"/>
          <p:nvPr/>
        </p:nvSpPr>
        <p:spPr>
          <a:xfrm>
            <a:off x="4919878" y="4161182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Theater</a:t>
            </a:r>
            <a:endParaRPr lang="ko-KR" altLang="en-US" sz="7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97744E4-741E-46E1-9692-DD7968A0D475}"/>
              </a:ext>
            </a:extLst>
          </p:cNvPr>
          <p:cNvSpPr/>
          <p:nvPr/>
        </p:nvSpPr>
        <p:spPr>
          <a:xfrm>
            <a:off x="2416708" y="3557569"/>
            <a:ext cx="3297546" cy="287021"/>
          </a:xfrm>
          <a:prstGeom prst="roundRect">
            <a:avLst>
              <a:gd name="adj" fmla="val 43018"/>
            </a:avLst>
          </a:prstGeom>
          <a:solidFill>
            <a:srgbClr val="5458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Entertainment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802B340-78E4-47AA-AE59-50E7360EA630}"/>
              </a:ext>
            </a:extLst>
          </p:cNvPr>
          <p:cNvSpPr/>
          <p:nvPr/>
        </p:nvSpPr>
        <p:spPr>
          <a:xfrm>
            <a:off x="2416708" y="4682827"/>
            <a:ext cx="3299460" cy="979171"/>
          </a:xfrm>
          <a:prstGeom prst="roundRect">
            <a:avLst/>
          </a:prstGeom>
          <a:solidFill>
            <a:srgbClr val="F2F2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06474A-4048-4FFB-B2A9-343B8AB21266}"/>
              </a:ext>
            </a:extLst>
          </p:cNvPr>
          <p:cNvSpPr/>
          <p:nvPr/>
        </p:nvSpPr>
        <p:spPr>
          <a:xfrm>
            <a:off x="2771038" y="5181938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7BC3175-D003-4EDB-A87D-82A37009ADCC}"/>
              </a:ext>
            </a:extLst>
          </p:cNvPr>
          <p:cNvSpPr/>
          <p:nvPr/>
        </p:nvSpPr>
        <p:spPr>
          <a:xfrm>
            <a:off x="2771038" y="5353388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6C6F5A-D679-4845-A641-00553DBD4D92}"/>
              </a:ext>
            </a:extLst>
          </p:cNvPr>
          <p:cNvSpPr txBox="1"/>
          <p:nvPr/>
        </p:nvSpPr>
        <p:spPr>
          <a:xfrm>
            <a:off x="2872638" y="5126662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Park</a:t>
            </a:r>
            <a:endParaRPr lang="ko-KR" altLang="en-US" sz="7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B2DDA6-36D2-4C7A-BCE3-5E415627F1C0}"/>
              </a:ext>
            </a:extLst>
          </p:cNvPr>
          <p:cNvSpPr txBox="1"/>
          <p:nvPr/>
        </p:nvSpPr>
        <p:spPr>
          <a:xfrm>
            <a:off x="2872638" y="5306700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Famous street</a:t>
            </a:r>
            <a:endParaRPr lang="ko-KR" altLang="en-US" sz="7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2B7B99-B0B1-4B60-8AC8-7C754728D65E}"/>
              </a:ext>
            </a:extLst>
          </p:cNvPr>
          <p:cNvSpPr/>
          <p:nvPr/>
        </p:nvSpPr>
        <p:spPr>
          <a:xfrm>
            <a:off x="3794658" y="5181938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AECB8C6-7058-48CB-89AA-18AD8A8471AE}"/>
              </a:ext>
            </a:extLst>
          </p:cNvPr>
          <p:cNvSpPr/>
          <p:nvPr/>
        </p:nvSpPr>
        <p:spPr>
          <a:xfrm>
            <a:off x="3794658" y="5353388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F48DA5E-857A-4264-939B-07DC120F64CF}"/>
              </a:ext>
            </a:extLst>
          </p:cNvPr>
          <p:cNvSpPr/>
          <p:nvPr/>
        </p:nvSpPr>
        <p:spPr>
          <a:xfrm>
            <a:off x="4818278" y="5177644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6D16F20-E614-4C1B-BB13-E976C3D215EA}"/>
              </a:ext>
            </a:extLst>
          </p:cNvPr>
          <p:cNvSpPr/>
          <p:nvPr/>
        </p:nvSpPr>
        <p:spPr>
          <a:xfrm>
            <a:off x="4818278" y="5340204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A9F69A-B42C-44EC-A48B-635BE3965B67}"/>
              </a:ext>
            </a:extLst>
          </p:cNvPr>
          <p:cNvSpPr txBox="1"/>
          <p:nvPr/>
        </p:nvSpPr>
        <p:spPr>
          <a:xfrm>
            <a:off x="3896257" y="5126662"/>
            <a:ext cx="9061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Museum, gallery</a:t>
            </a:r>
            <a:endParaRPr lang="ko-KR" altLang="en-US" sz="7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69C2CC-1907-470C-8F31-FE9B199BA14A}"/>
              </a:ext>
            </a:extLst>
          </p:cNvPr>
          <p:cNvSpPr txBox="1"/>
          <p:nvPr/>
        </p:nvSpPr>
        <p:spPr>
          <a:xfrm>
            <a:off x="3896258" y="5306700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Nightscape</a:t>
            </a:r>
            <a:endParaRPr lang="ko-KR" altLang="en-US" sz="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99C2298-7916-4594-823C-50873BB85A5B}"/>
              </a:ext>
            </a:extLst>
          </p:cNvPr>
          <p:cNvSpPr txBox="1"/>
          <p:nvPr/>
        </p:nvSpPr>
        <p:spPr>
          <a:xfrm>
            <a:off x="4919878" y="5126662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Zoo</a:t>
            </a:r>
            <a:endParaRPr lang="ko-KR" altLang="en-US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D50916E-2D38-4A43-B816-5CECADBE33F0}"/>
              </a:ext>
            </a:extLst>
          </p:cNvPr>
          <p:cNvSpPr txBox="1"/>
          <p:nvPr/>
        </p:nvSpPr>
        <p:spPr>
          <a:xfrm>
            <a:off x="4919878" y="5286440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Shopping mall</a:t>
            </a:r>
            <a:endParaRPr lang="ko-KR" altLang="en-US" sz="7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432E43D-2B2E-4129-B1FB-E719743A456A}"/>
              </a:ext>
            </a:extLst>
          </p:cNvPr>
          <p:cNvSpPr/>
          <p:nvPr/>
        </p:nvSpPr>
        <p:spPr>
          <a:xfrm>
            <a:off x="2416708" y="4682827"/>
            <a:ext cx="3297546" cy="287021"/>
          </a:xfrm>
          <a:prstGeom prst="roundRect">
            <a:avLst>
              <a:gd name="adj" fmla="val 43018"/>
            </a:avLst>
          </a:prstGeom>
          <a:solidFill>
            <a:srgbClr val="5458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Attraction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9A7B02-8448-408E-8934-A9F2B18E9E91}"/>
              </a:ext>
            </a:extLst>
          </p:cNvPr>
          <p:cNvSpPr txBox="1"/>
          <p:nvPr/>
        </p:nvSpPr>
        <p:spPr>
          <a:xfrm>
            <a:off x="7680574" y="1640708"/>
            <a:ext cx="142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건대입구역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D441C4-397D-4521-943D-6A62B63E1091}"/>
              </a:ext>
            </a:extLst>
          </p:cNvPr>
          <p:cNvSpPr/>
          <p:nvPr/>
        </p:nvSpPr>
        <p:spPr>
          <a:xfrm>
            <a:off x="7378918" y="1606115"/>
            <a:ext cx="3786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B6E110-802A-4253-AAB8-53850FAE586B}"/>
              </a:ext>
            </a:extLst>
          </p:cNvPr>
          <p:cNvSpPr/>
          <p:nvPr/>
        </p:nvSpPr>
        <p:spPr>
          <a:xfrm>
            <a:off x="7421604" y="2142749"/>
            <a:ext cx="2981950" cy="864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9AE99B2-321B-4AE6-976D-A34EF79D6B22}"/>
              </a:ext>
            </a:extLst>
          </p:cNvPr>
          <p:cNvSpPr/>
          <p:nvPr/>
        </p:nvSpPr>
        <p:spPr>
          <a:xfrm>
            <a:off x="7421603" y="2142748"/>
            <a:ext cx="2974497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36952F-68AB-41B7-B207-3C0898B3AB2A}"/>
              </a:ext>
            </a:extLst>
          </p:cNvPr>
          <p:cNvGrpSpPr/>
          <p:nvPr/>
        </p:nvGrpSpPr>
        <p:grpSpPr>
          <a:xfrm>
            <a:off x="10255545" y="2142748"/>
            <a:ext cx="148197" cy="134100"/>
            <a:chOff x="8013946" y="901793"/>
            <a:chExt cx="148197" cy="1341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45843DA-DADE-4C11-AB39-79350233272B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A888DF36-80EA-46A6-B762-141F5FA03810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19F798E-D5E9-4435-83D7-3C5613828F44}"/>
              </a:ext>
            </a:extLst>
          </p:cNvPr>
          <p:cNvSpPr/>
          <p:nvPr/>
        </p:nvSpPr>
        <p:spPr>
          <a:xfrm>
            <a:off x="7407199" y="2319703"/>
            <a:ext cx="81304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cap="none" spc="0" dirty="0">
                <a:ln w="0"/>
                <a:solidFill>
                  <a:schemeClr val="accent1"/>
                </a:solidFill>
              </a:rPr>
              <a:t>마카오도우라오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165070-7FEE-478C-B80E-F3F7C2CACD0E}"/>
              </a:ext>
            </a:extLst>
          </p:cNvPr>
          <p:cNvSpPr txBox="1"/>
          <p:nvPr/>
        </p:nvSpPr>
        <p:spPr>
          <a:xfrm>
            <a:off x="8082474" y="2338904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917A10-0668-4042-86AD-D5E85FD98E25}"/>
              </a:ext>
            </a:extLst>
          </p:cNvPr>
          <p:cNvSpPr txBox="1"/>
          <p:nvPr/>
        </p:nvSpPr>
        <p:spPr>
          <a:xfrm>
            <a:off x="7542251" y="2457054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3,453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9" name="그림 78" descr="음식, 테이블, 플레이트, 다른이(가) 표시된 사진&#10;&#10;자동 생성된 설명">
            <a:extLst>
              <a:ext uri="{FF2B5EF4-FFF2-40B4-BE49-F238E27FC236}">
                <a16:creationId xmlns:a16="http://schemas.microsoft.com/office/drawing/2014/main" id="{C703D95D-2E58-4F79-A026-DE6079C2C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13" y="2344910"/>
            <a:ext cx="252000" cy="252000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6818D461-C255-433C-B195-A5FEFAFCCEDC}"/>
              </a:ext>
            </a:extLst>
          </p:cNvPr>
          <p:cNvSpPr/>
          <p:nvPr/>
        </p:nvSpPr>
        <p:spPr>
          <a:xfrm>
            <a:off x="8910060" y="2319784"/>
            <a:ext cx="923651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" b="1" dirty="0">
                <a:ln w="0"/>
                <a:solidFill>
                  <a:schemeClr val="accent1"/>
                </a:solidFill>
              </a:rPr>
              <a:t>하이디라오 건대점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98207C-799D-40FC-B278-A0834C00AF34}"/>
              </a:ext>
            </a:extLst>
          </p:cNvPr>
          <p:cNvSpPr txBox="1"/>
          <p:nvPr/>
        </p:nvSpPr>
        <p:spPr>
          <a:xfrm>
            <a:off x="9032847" y="2457135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1,868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2" name="그림 81" descr="음식, 많은, 다른, 묶음이(가) 표시된 사진&#10;&#10;자동 생성된 설명">
            <a:extLst>
              <a:ext uri="{FF2B5EF4-FFF2-40B4-BE49-F238E27FC236}">
                <a16:creationId xmlns:a16="http://schemas.microsoft.com/office/drawing/2014/main" id="{33214CF0-FA5A-45D6-B384-356E5F273D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211" y="2341692"/>
            <a:ext cx="252000" cy="2520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B2B48E-5A35-4FC9-804F-F2E115FF2DF8}"/>
              </a:ext>
            </a:extLst>
          </p:cNvPr>
          <p:cNvSpPr txBox="1"/>
          <p:nvPr/>
        </p:nvSpPr>
        <p:spPr>
          <a:xfrm>
            <a:off x="9682433" y="2338904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7D85EE9-8044-46EB-807A-E540D14D1FE9}"/>
              </a:ext>
            </a:extLst>
          </p:cNvPr>
          <p:cNvSpPr/>
          <p:nvPr/>
        </p:nvSpPr>
        <p:spPr>
          <a:xfrm>
            <a:off x="7421307" y="2665444"/>
            <a:ext cx="543740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cap="none" spc="0" dirty="0">
                <a:ln w="0"/>
                <a:solidFill>
                  <a:schemeClr val="accent1"/>
                </a:solidFill>
              </a:rPr>
              <a:t>매운향솥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F11BCEC-105D-4A15-A477-733F0DB55ECA}"/>
              </a:ext>
            </a:extLst>
          </p:cNvPr>
          <p:cNvSpPr txBox="1"/>
          <p:nvPr/>
        </p:nvSpPr>
        <p:spPr>
          <a:xfrm>
            <a:off x="8082474" y="2684645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EBEB75-8D95-4C7E-8DD6-F29FAA32D728}"/>
              </a:ext>
            </a:extLst>
          </p:cNvPr>
          <p:cNvSpPr txBox="1"/>
          <p:nvPr/>
        </p:nvSpPr>
        <p:spPr>
          <a:xfrm>
            <a:off x="7542251" y="2802795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1,831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14AA80-46AC-4D56-B8D0-91EBAC228A1A}"/>
              </a:ext>
            </a:extLst>
          </p:cNvPr>
          <p:cNvSpPr/>
          <p:nvPr/>
        </p:nvSpPr>
        <p:spPr>
          <a:xfrm>
            <a:off x="8914335" y="2665525"/>
            <a:ext cx="83388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dirty="0">
                <a:ln w="0"/>
                <a:solidFill>
                  <a:schemeClr val="accent1"/>
                </a:solidFill>
              </a:rPr>
              <a:t>라화쿵푸 건대점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503BCC-1B77-4F53-96AB-C64FF9C17135}"/>
              </a:ext>
            </a:extLst>
          </p:cNvPr>
          <p:cNvSpPr txBox="1"/>
          <p:nvPr/>
        </p:nvSpPr>
        <p:spPr>
          <a:xfrm>
            <a:off x="9032847" y="2802876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1,324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5D0DB6B-385E-4324-828B-7465264BD67C}"/>
              </a:ext>
            </a:extLst>
          </p:cNvPr>
          <p:cNvSpPr txBox="1"/>
          <p:nvPr/>
        </p:nvSpPr>
        <p:spPr>
          <a:xfrm>
            <a:off x="9682433" y="2684645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0" name="그림 89" descr="앉아있는, 테이블, 많은, 대형이(가) 표시된 사진&#10;&#10;자동 생성된 설명">
            <a:extLst>
              <a:ext uri="{FF2B5EF4-FFF2-40B4-BE49-F238E27FC236}">
                <a16:creationId xmlns:a16="http://schemas.microsoft.com/office/drawing/2014/main" id="{C41F3472-0523-45ED-95D0-A9FEE20D85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211" y="2685230"/>
            <a:ext cx="252000" cy="252000"/>
          </a:xfrm>
          <a:prstGeom prst="rect">
            <a:avLst/>
          </a:prstGeom>
        </p:spPr>
      </p:pic>
      <p:pic>
        <p:nvPicPr>
          <p:cNvPr id="91" name="그림 90" descr="버스, 사람들, 거리, 도시이(가) 표시된 사진&#10;&#10;자동 생성된 설명">
            <a:extLst>
              <a:ext uri="{FF2B5EF4-FFF2-40B4-BE49-F238E27FC236}">
                <a16:creationId xmlns:a16="http://schemas.microsoft.com/office/drawing/2014/main" id="{1D503A90-3382-426F-AE37-2C91A88597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532" y="2690942"/>
            <a:ext cx="252000" cy="252000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EABFDF1-C6EB-4489-824D-FDA0B66F833E}"/>
              </a:ext>
            </a:extLst>
          </p:cNvPr>
          <p:cNvCxnSpPr>
            <a:cxnSpLocks/>
          </p:cNvCxnSpPr>
          <p:nvPr/>
        </p:nvCxnSpPr>
        <p:spPr>
          <a:xfrm>
            <a:off x="7480024" y="2643350"/>
            <a:ext cx="2808000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92D1EC7-D463-4DBD-8C6B-DF13C5BB41A3}"/>
              </a:ext>
            </a:extLst>
          </p:cNvPr>
          <p:cNvCxnSpPr>
            <a:cxnSpLocks/>
          </p:cNvCxnSpPr>
          <p:nvPr/>
        </p:nvCxnSpPr>
        <p:spPr>
          <a:xfrm flipV="1">
            <a:off x="8854757" y="2320301"/>
            <a:ext cx="0" cy="64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20F488C-C85F-41DE-83F9-971DE2F48BEF}"/>
              </a:ext>
            </a:extLst>
          </p:cNvPr>
          <p:cNvSpPr/>
          <p:nvPr/>
        </p:nvSpPr>
        <p:spPr>
          <a:xfrm>
            <a:off x="7499227" y="2114795"/>
            <a:ext cx="734496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Must-eat place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CA31CC-6495-411E-99EC-9141377DE666}"/>
              </a:ext>
            </a:extLst>
          </p:cNvPr>
          <p:cNvSpPr/>
          <p:nvPr/>
        </p:nvSpPr>
        <p:spPr>
          <a:xfrm>
            <a:off x="7421604" y="3137188"/>
            <a:ext cx="2981950" cy="864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1BBDD5-9B50-42DD-BE96-02FEA8CA7804}"/>
              </a:ext>
            </a:extLst>
          </p:cNvPr>
          <p:cNvSpPr/>
          <p:nvPr/>
        </p:nvSpPr>
        <p:spPr>
          <a:xfrm>
            <a:off x="7421603" y="3137187"/>
            <a:ext cx="2974497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D98250-6683-4516-B66E-4F85F9D35A2B}"/>
              </a:ext>
            </a:extLst>
          </p:cNvPr>
          <p:cNvGrpSpPr/>
          <p:nvPr/>
        </p:nvGrpSpPr>
        <p:grpSpPr>
          <a:xfrm>
            <a:off x="10255545" y="3137187"/>
            <a:ext cx="148197" cy="134100"/>
            <a:chOff x="8013946" y="901793"/>
            <a:chExt cx="148197" cy="1341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A8064DB-5710-45B6-8ECF-8CDB48543868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이등변 삼각형 98">
              <a:extLst>
                <a:ext uri="{FF2B5EF4-FFF2-40B4-BE49-F238E27FC236}">
                  <a16:creationId xmlns:a16="http://schemas.microsoft.com/office/drawing/2014/main" id="{A536AAF1-BDCD-4BC1-AA8B-8B752C54D536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063F71B-F831-4F53-9945-6A73D0510510}"/>
              </a:ext>
            </a:extLst>
          </p:cNvPr>
          <p:cNvSpPr/>
          <p:nvPr/>
        </p:nvSpPr>
        <p:spPr>
          <a:xfrm>
            <a:off x="7407199" y="3314142"/>
            <a:ext cx="723275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dirty="0">
                <a:ln w="0"/>
                <a:solidFill>
                  <a:schemeClr val="accent1"/>
                </a:solidFill>
              </a:rPr>
              <a:t>어린이대공원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E9F4A4-1C23-4AE3-9D35-A7168508C50C}"/>
              </a:ext>
            </a:extLst>
          </p:cNvPr>
          <p:cNvSpPr txBox="1"/>
          <p:nvPr/>
        </p:nvSpPr>
        <p:spPr>
          <a:xfrm>
            <a:off x="8082474" y="3333343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7A35735-874C-42B4-A8C2-62927191676C}"/>
              </a:ext>
            </a:extLst>
          </p:cNvPr>
          <p:cNvSpPr txBox="1"/>
          <p:nvPr/>
        </p:nvSpPr>
        <p:spPr>
          <a:xfrm>
            <a:off x="7542251" y="3451493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568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937AEB9-0603-4EC7-9FF0-5642B6AA0908}"/>
              </a:ext>
            </a:extLst>
          </p:cNvPr>
          <p:cNvSpPr/>
          <p:nvPr/>
        </p:nvSpPr>
        <p:spPr>
          <a:xfrm>
            <a:off x="8912220" y="3314223"/>
            <a:ext cx="744114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" b="1" dirty="0">
                <a:ln w="0"/>
                <a:solidFill>
                  <a:schemeClr val="accent1"/>
                </a:solidFill>
              </a:rPr>
              <a:t>건대 맛의거리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E1C67AB-D7DD-4EE1-B742-7672666C9FE8}"/>
              </a:ext>
            </a:extLst>
          </p:cNvPr>
          <p:cNvSpPr txBox="1"/>
          <p:nvPr/>
        </p:nvSpPr>
        <p:spPr>
          <a:xfrm>
            <a:off x="9032847" y="3451574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72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8A8E1B-C661-4C6B-8229-CCB97B7AC683}"/>
              </a:ext>
            </a:extLst>
          </p:cNvPr>
          <p:cNvSpPr txBox="1"/>
          <p:nvPr/>
        </p:nvSpPr>
        <p:spPr>
          <a:xfrm>
            <a:off x="9682433" y="3333343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484F2F1-9B37-44AC-BC6F-AD5B27E75DDC}"/>
              </a:ext>
            </a:extLst>
          </p:cNvPr>
          <p:cNvSpPr/>
          <p:nvPr/>
        </p:nvSpPr>
        <p:spPr>
          <a:xfrm>
            <a:off x="7421307" y="3659883"/>
            <a:ext cx="83388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cap="none" spc="0" dirty="0">
                <a:ln w="0"/>
                <a:solidFill>
                  <a:schemeClr val="accent1"/>
                </a:solidFill>
              </a:rPr>
              <a:t>건대 양꼬치골목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DA41AA-EB42-46FD-8D09-A891658A1207}"/>
              </a:ext>
            </a:extLst>
          </p:cNvPr>
          <p:cNvSpPr txBox="1"/>
          <p:nvPr/>
        </p:nvSpPr>
        <p:spPr>
          <a:xfrm>
            <a:off x="8082474" y="3679084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5B7EA2F-2ED3-47EC-97A8-001B2DABDEB1}"/>
              </a:ext>
            </a:extLst>
          </p:cNvPr>
          <p:cNvSpPr txBox="1"/>
          <p:nvPr/>
        </p:nvSpPr>
        <p:spPr>
          <a:xfrm>
            <a:off x="7542251" y="3797234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51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4CC5E14-9335-471A-AFE2-886D2F472121}"/>
              </a:ext>
            </a:extLst>
          </p:cNvPr>
          <p:cNvSpPr/>
          <p:nvPr/>
        </p:nvSpPr>
        <p:spPr>
          <a:xfrm>
            <a:off x="8914335" y="3659964"/>
            <a:ext cx="83388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dirty="0">
                <a:ln w="0"/>
                <a:solidFill>
                  <a:schemeClr val="accent1"/>
                </a:solidFill>
              </a:rPr>
              <a:t>건대 로데오거리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F38905-B9FA-42AC-AB32-CF92511AD8DA}"/>
              </a:ext>
            </a:extLst>
          </p:cNvPr>
          <p:cNvSpPr txBox="1"/>
          <p:nvPr/>
        </p:nvSpPr>
        <p:spPr>
          <a:xfrm>
            <a:off x="9032847" y="3797315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42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C414969-69C8-4486-8C9A-95D60CBC44E7}"/>
              </a:ext>
            </a:extLst>
          </p:cNvPr>
          <p:cNvSpPr txBox="1"/>
          <p:nvPr/>
        </p:nvSpPr>
        <p:spPr>
          <a:xfrm>
            <a:off x="9682433" y="3679084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B8CA4C0-5D87-4F1F-8474-0CC6599CB780}"/>
              </a:ext>
            </a:extLst>
          </p:cNvPr>
          <p:cNvCxnSpPr>
            <a:cxnSpLocks/>
          </p:cNvCxnSpPr>
          <p:nvPr/>
        </p:nvCxnSpPr>
        <p:spPr>
          <a:xfrm>
            <a:off x="7480024" y="3637789"/>
            <a:ext cx="2808000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6C7407E-D55F-4896-ABA3-782FFD6D7679}"/>
              </a:ext>
            </a:extLst>
          </p:cNvPr>
          <p:cNvCxnSpPr>
            <a:cxnSpLocks/>
          </p:cNvCxnSpPr>
          <p:nvPr/>
        </p:nvCxnSpPr>
        <p:spPr>
          <a:xfrm flipV="1">
            <a:off x="8854757" y="3314740"/>
            <a:ext cx="0" cy="64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5807C8-AACE-4284-9068-B4B59C7A02A8}"/>
              </a:ext>
            </a:extLst>
          </p:cNvPr>
          <p:cNvSpPr/>
          <p:nvPr/>
        </p:nvSpPr>
        <p:spPr>
          <a:xfrm>
            <a:off x="7499227" y="3109234"/>
            <a:ext cx="55656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Attraction</a:t>
            </a:r>
            <a:endParaRPr lang="en-US" altLang="ko-KR" sz="7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DDB8E920-25B2-4C0F-AC34-FA0B4D9DA9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00" r="12500"/>
          <a:stretch/>
        </p:blipFill>
        <p:spPr>
          <a:xfrm>
            <a:off x="8410571" y="3336785"/>
            <a:ext cx="252000" cy="252000"/>
          </a:xfrm>
          <a:prstGeom prst="rect">
            <a:avLst/>
          </a:prstGeom>
        </p:spPr>
      </p:pic>
      <p:pic>
        <p:nvPicPr>
          <p:cNvPr id="116" name="Picture 6">
            <a:extLst>
              <a:ext uri="{FF2B5EF4-FFF2-40B4-BE49-F238E27FC236}">
                <a16:creationId xmlns:a16="http://schemas.microsoft.com/office/drawing/2014/main" id="{0320C728-7F83-4431-AA65-2422C7242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2" t="2782" r="34632"/>
          <a:stretch/>
        </p:blipFill>
        <p:spPr bwMode="auto">
          <a:xfrm>
            <a:off x="10015937" y="333613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6B28B0F-9716-4625-8E0F-794F90DE3FC8}"/>
              </a:ext>
            </a:extLst>
          </p:cNvPr>
          <p:cNvSpPr/>
          <p:nvPr/>
        </p:nvSpPr>
        <p:spPr>
          <a:xfrm>
            <a:off x="7421603" y="3003146"/>
            <a:ext cx="2981950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5A9196C-3F7A-430F-B6CD-C9E65E39395C}"/>
              </a:ext>
            </a:extLst>
          </p:cNvPr>
          <p:cNvGrpSpPr/>
          <p:nvPr/>
        </p:nvGrpSpPr>
        <p:grpSpPr>
          <a:xfrm rot="10800000">
            <a:off x="10255545" y="3003146"/>
            <a:ext cx="148197" cy="134100"/>
            <a:chOff x="8013946" y="901793"/>
            <a:chExt cx="148197" cy="13410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71F5D55-08DA-4D78-80F6-5885265FECC7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이등변 삼각형 119">
              <a:extLst>
                <a:ext uri="{FF2B5EF4-FFF2-40B4-BE49-F238E27FC236}">
                  <a16:creationId xmlns:a16="http://schemas.microsoft.com/office/drawing/2014/main" id="{1B4949F2-B060-4762-95D3-08811B8CE821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A2B008B-1EC5-4825-9F0A-B269324FB71F}"/>
              </a:ext>
            </a:extLst>
          </p:cNvPr>
          <p:cNvSpPr/>
          <p:nvPr/>
        </p:nvSpPr>
        <p:spPr>
          <a:xfrm>
            <a:off x="7499227" y="2975193"/>
            <a:ext cx="71686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Entertainment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D73067E-0D2A-4A47-84AF-21D2F90B0217}"/>
              </a:ext>
            </a:extLst>
          </p:cNvPr>
          <p:cNvSpPr/>
          <p:nvPr/>
        </p:nvSpPr>
        <p:spPr>
          <a:xfrm>
            <a:off x="7380340" y="4140801"/>
            <a:ext cx="3077857" cy="17270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15EFB44-98E8-447F-9A75-D6F40DF4A9E2}"/>
              </a:ext>
            </a:extLst>
          </p:cNvPr>
          <p:cNvSpPr txBox="1"/>
          <p:nvPr/>
        </p:nvSpPr>
        <p:spPr>
          <a:xfrm>
            <a:off x="7730495" y="4156069"/>
            <a:ext cx="142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신촌역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4328D1D-E21E-44C6-AADA-C0E51ED464DE}"/>
              </a:ext>
            </a:extLst>
          </p:cNvPr>
          <p:cNvSpPr/>
          <p:nvPr/>
        </p:nvSpPr>
        <p:spPr>
          <a:xfrm>
            <a:off x="7421604" y="4657445"/>
            <a:ext cx="2981950" cy="864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58215FD-D918-40E7-8081-70CD983A935A}"/>
              </a:ext>
            </a:extLst>
          </p:cNvPr>
          <p:cNvSpPr/>
          <p:nvPr/>
        </p:nvSpPr>
        <p:spPr>
          <a:xfrm>
            <a:off x="7421603" y="4657444"/>
            <a:ext cx="2974497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1A456B1-9085-45D7-927D-488B6780E8AF}"/>
              </a:ext>
            </a:extLst>
          </p:cNvPr>
          <p:cNvGrpSpPr/>
          <p:nvPr/>
        </p:nvGrpSpPr>
        <p:grpSpPr>
          <a:xfrm>
            <a:off x="10255545" y="4657444"/>
            <a:ext cx="148197" cy="134100"/>
            <a:chOff x="8013946" y="901793"/>
            <a:chExt cx="148197" cy="134100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1D706C3-EEBA-472E-8609-637FD8465FF9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id="{C65949B0-5991-43B2-8CB8-B4CB0C4E83EA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3483612-147B-4A8B-9A8A-7F4B8ABC0B8E}"/>
              </a:ext>
            </a:extLst>
          </p:cNvPr>
          <p:cNvSpPr/>
          <p:nvPr/>
        </p:nvSpPr>
        <p:spPr>
          <a:xfrm>
            <a:off x="7407199" y="4834399"/>
            <a:ext cx="84510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dirty="0">
                <a:ln w="0"/>
                <a:solidFill>
                  <a:schemeClr val="accent1"/>
                </a:solidFill>
              </a:rPr>
              <a:t>라화쿵푸 신촌점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F90973C-EC9F-4DE0-B4FC-9BB7C554BAC8}"/>
              </a:ext>
            </a:extLst>
          </p:cNvPr>
          <p:cNvSpPr txBox="1"/>
          <p:nvPr/>
        </p:nvSpPr>
        <p:spPr>
          <a:xfrm>
            <a:off x="8082474" y="4853600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699BBB6-E8D5-4CB4-A2BD-08708605656E}"/>
              </a:ext>
            </a:extLst>
          </p:cNvPr>
          <p:cNvSpPr txBox="1"/>
          <p:nvPr/>
        </p:nvSpPr>
        <p:spPr>
          <a:xfrm>
            <a:off x="7542251" y="4971750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590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0D3E344-A11E-46C0-907D-DD22A51F92A9}"/>
              </a:ext>
            </a:extLst>
          </p:cNvPr>
          <p:cNvSpPr/>
          <p:nvPr/>
        </p:nvSpPr>
        <p:spPr>
          <a:xfrm>
            <a:off x="8904451" y="4834480"/>
            <a:ext cx="934872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" b="1" dirty="0">
                <a:ln w="0"/>
                <a:solidFill>
                  <a:schemeClr val="accent1"/>
                </a:solidFill>
              </a:rPr>
              <a:t>홍리마라탕 신촌점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33D05E6-773A-469B-9726-427233605FE5}"/>
              </a:ext>
            </a:extLst>
          </p:cNvPr>
          <p:cNvSpPr txBox="1"/>
          <p:nvPr/>
        </p:nvSpPr>
        <p:spPr>
          <a:xfrm>
            <a:off x="9032847" y="4971831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478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E7784FB-8B87-426B-B4EA-C70C3ED56F0D}"/>
              </a:ext>
            </a:extLst>
          </p:cNvPr>
          <p:cNvSpPr txBox="1"/>
          <p:nvPr/>
        </p:nvSpPr>
        <p:spPr>
          <a:xfrm>
            <a:off x="9682433" y="4853600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29698A6-03EC-448B-B82E-639A603F6A17}"/>
              </a:ext>
            </a:extLst>
          </p:cNvPr>
          <p:cNvSpPr/>
          <p:nvPr/>
        </p:nvSpPr>
        <p:spPr>
          <a:xfrm>
            <a:off x="7421307" y="5180140"/>
            <a:ext cx="543739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cap="none" spc="0" dirty="0">
                <a:ln w="0"/>
                <a:solidFill>
                  <a:schemeClr val="accent1"/>
                </a:solidFill>
              </a:rPr>
              <a:t>중화반점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35A0B7C-F303-4DF8-889B-2173B7C43404}"/>
              </a:ext>
            </a:extLst>
          </p:cNvPr>
          <p:cNvSpPr txBox="1"/>
          <p:nvPr/>
        </p:nvSpPr>
        <p:spPr>
          <a:xfrm>
            <a:off x="8082474" y="5199341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D1AF352-E453-4376-B9E2-87654AC755A0}"/>
              </a:ext>
            </a:extLst>
          </p:cNvPr>
          <p:cNvSpPr txBox="1"/>
          <p:nvPr/>
        </p:nvSpPr>
        <p:spPr>
          <a:xfrm>
            <a:off x="7542251" y="5317491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453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E77762B-1222-4AFF-AE97-5BBF2469301D}"/>
              </a:ext>
            </a:extLst>
          </p:cNvPr>
          <p:cNvSpPr/>
          <p:nvPr/>
        </p:nvSpPr>
        <p:spPr>
          <a:xfrm>
            <a:off x="8914335" y="5180221"/>
            <a:ext cx="633507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700" b="1" dirty="0">
                <a:ln w="0"/>
                <a:solidFill>
                  <a:schemeClr val="accent1"/>
                </a:solidFill>
              </a:rPr>
              <a:t>가화만사성</a:t>
            </a:r>
            <a:endParaRPr lang="en-US" altLang="ko-KR" sz="7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28CE88-60B0-4F12-8685-4106830B9765}"/>
              </a:ext>
            </a:extLst>
          </p:cNvPr>
          <p:cNvSpPr txBox="1"/>
          <p:nvPr/>
        </p:nvSpPr>
        <p:spPr>
          <a:xfrm>
            <a:off x="9032847" y="5317572"/>
            <a:ext cx="13487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리뷰 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419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937705B-7215-4424-83F7-7F3A61BBF57C}"/>
              </a:ext>
            </a:extLst>
          </p:cNvPr>
          <p:cNvSpPr txBox="1"/>
          <p:nvPr/>
        </p:nvSpPr>
        <p:spPr>
          <a:xfrm>
            <a:off x="9682433" y="5199341"/>
            <a:ext cx="8359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C449F5E5-042B-49F3-A19B-16B185F2ABF7}"/>
              </a:ext>
            </a:extLst>
          </p:cNvPr>
          <p:cNvCxnSpPr>
            <a:cxnSpLocks/>
          </p:cNvCxnSpPr>
          <p:nvPr/>
        </p:nvCxnSpPr>
        <p:spPr>
          <a:xfrm>
            <a:off x="7480024" y="5158046"/>
            <a:ext cx="2808000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CEBC9B8F-9D1F-4840-8568-4BC1E98641CA}"/>
              </a:ext>
            </a:extLst>
          </p:cNvPr>
          <p:cNvCxnSpPr>
            <a:cxnSpLocks/>
          </p:cNvCxnSpPr>
          <p:nvPr/>
        </p:nvCxnSpPr>
        <p:spPr>
          <a:xfrm flipV="1">
            <a:off x="8854757" y="4834997"/>
            <a:ext cx="0" cy="64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6C9B85B-1AF6-4B27-A58A-51F8973BAB62}"/>
              </a:ext>
            </a:extLst>
          </p:cNvPr>
          <p:cNvSpPr/>
          <p:nvPr/>
        </p:nvSpPr>
        <p:spPr>
          <a:xfrm>
            <a:off x="7499227" y="4629491"/>
            <a:ext cx="734496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Must-eat place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866A9E6-1A37-4A71-83AA-31289A6249D4}"/>
              </a:ext>
            </a:extLst>
          </p:cNvPr>
          <p:cNvSpPr/>
          <p:nvPr/>
        </p:nvSpPr>
        <p:spPr>
          <a:xfrm>
            <a:off x="7421603" y="5651883"/>
            <a:ext cx="2974497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93A0E3-57E1-463B-9FC6-D49773366E13}"/>
              </a:ext>
            </a:extLst>
          </p:cNvPr>
          <p:cNvSpPr/>
          <p:nvPr/>
        </p:nvSpPr>
        <p:spPr>
          <a:xfrm>
            <a:off x="7499227" y="5623930"/>
            <a:ext cx="55656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Attraction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6FF8CBB-8A1C-42E7-8112-DAC574A53FF6}"/>
              </a:ext>
            </a:extLst>
          </p:cNvPr>
          <p:cNvSpPr/>
          <p:nvPr/>
        </p:nvSpPr>
        <p:spPr>
          <a:xfrm>
            <a:off x="7421603" y="5517842"/>
            <a:ext cx="2981950" cy="134100"/>
          </a:xfrm>
          <a:prstGeom prst="rect">
            <a:avLst/>
          </a:prstGeom>
          <a:solidFill>
            <a:srgbClr val="F7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86847E28-A257-40FD-BDD5-D190D20A8B2C}"/>
              </a:ext>
            </a:extLst>
          </p:cNvPr>
          <p:cNvGrpSpPr/>
          <p:nvPr/>
        </p:nvGrpSpPr>
        <p:grpSpPr>
          <a:xfrm rot="10800000">
            <a:off x="10255545" y="5517842"/>
            <a:ext cx="148197" cy="134100"/>
            <a:chOff x="8013946" y="901793"/>
            <a:chExt cx="148197" cy="134100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DEA19A2-352C-4CB7-9214-57274A973C47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이등변 삼각형 148">
              <a:extLst>
                <a:ext uri="{FF2B5EF4-FFF2-40B4-BE49-F238E27FC236}">
                  <a16:creationId xmlns:a16="http://schemas.microsoft.com/office/drawing/2014/main" id="{91D502A1-C99B-49F2-AB8A-5CAADC38F199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AEEE989-3923-445B-B537-ED2BA49F8B95}"/>
              </a:ext>
            </a:extLst>
          </p:cNvPr>
          <p:cNvSpPr/>
          <p:nvPr/>
        </p:nvSpPr>
        <p:spPr>
          <a:xfrm>
            <a:off x="7499227" y="5489889"/>
            <a:ext cx="716863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Entertainment</a:t>
            </a: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24C1503-E3AE-4AB4-9E8A-0B7EB754CB7A}"/>
              </a:ext>
            </a:extLst>
          </p:cNvPr>
          <p:cNvGrpSpPr/>
          <p:nvPr/>
        </p:nvGrpSpPr>
        <p:grpSpPr>
          <a:xfrm>
            <a:off x="10598806" y="1409530"/>
            <a:ext cx="126000" cy="4596259"/>
            <a:chOff x="7935020" y="147143"/>
            <a:chExt cx="126000" cy="4596259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F08FDEB-53D3-4BBC-B297-24BDDD4B817B}"/>
                </a:ext>
              </a:extLst>
            </p:cNvPr>
            <p:cNvSpPr/>
            <p:nvPr/>
          </p:nvSpPr>
          <p:spPr>
            <a:xfrm>
              <a:off x="7935463" y="147143"/>
              <a:ext cx="124313" cy="45962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AAC286-52AD-44AC-9F44-A20F024BE65D}"/>
                </a:ext>
              </a:extLst>
            </p:cNvPr>
            <p:cNvSpPr/>
            <p:nvPr/>
          </p:nvSpPr>
          <p:spPr>
            <a:xfrm>
              <a:off x="7935020" y="441676"/>
              <a:ext cx="126000" cy="216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7196C8B-AE4E-4BA5-8C53-FD05B6207E7F}"/>
              </a:ext>
            </a:extLst>
          </p:cNvPr>
          <p:cNvGrpSpPr/>
          <p:nvPr/>
        </p:nvGrpSpPr>
        <p:grpSpPr>
          <a:xfrm rot="10800000">
            <a:off x="10255545" y="5647021"/>
            <a:ext cx="148197" cy="134100"/>
            <a:chOff x="8013946" y="901793"/>
            <a:chExt cx="148197" cy="134100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206F321-F8F2-46D2-A485-98881A7BA903}"/>
                </a:ext>
              </a:extLst>
            </p:cNvPr>
            <p:cNvSpPr/>
            <p:nvPr/>
          </p:nvSpPr>
          <p:spPr>
            <a:xfrm>
              <a:off x="8013946" y="901793"/>
              <a:ext cx="148197" cy="134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이등변 삼각형 155">
              <a:extLst>
                <a:ext uri="{FF2B5EF4-FFF2-40B4-BE49-F238E27FC236}">
                  <a16:creationId xmlns:a16="http://schemas.microsoft.com/office/drawing/2014/main" id="{FE79E2EE-D564-45BB-8AAA-74E21C5F1F8A}"/>
                </a:ext>
              </a:extLst>
            </p:cNvPr>
            <p:cNvSpPr/>
            <p:nvPr/>
          </p:nvSpPr>
          <p:spPr>
            <a:xfrm>
              <a:off x="8065184" y="929603"/>
              <a:ext cx="45719" cy="78480"/>
            </a:xfrm>
            <a:prstGeom prst="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7F7E2C9-799D-446B-A934-9F02101B8297}"/>
              </a:ext>
            </a:extLst>
          </p:cNvPr>
          <p:cNvSpPr/>
          <p:nvPr/>
        </p:nvSpPr>
        <p:spPr>
          <a:xfrm>
            <a:off x="2771038" y="3159866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3000A2-35D6-49A4-A23A-367B468271C4}"/>
              </a:ext>
            </a:extLst>
          </p:cNvPr>
          <p:cNvSpPr txBox="1"/>
          <p:nvPr/>
        </p:nvSpPr>
        <p:spPr>
          <a:xfrm>
            <a:off x="2872638" y="3113178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Sea food</a:t>
            </a:r>
            <a:endParaRPr lang="ko-KR" altLang="en-US" sz="700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C2469B4-7EBF-488D-A11D-625401CF0685}"/>
              </a:ext>
            </a:extLst>
          </p:cNvPr>
          <p:cNvSpPr/>
          <p:nvPr/>
        </p:nvSpPr>
        <p:spPr>
          <a:xfrm>
            <a:off x="3794658" y="3159866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9148D57-B47B-4AB7-9208-D0E5C29839B4}"/>
              </a:ext>
            </a:extLst>
          </p:cNvPr>
          <p:cNvSpPr/>
          <p:nvPr/>
        </p:nvSpPr>
        <p:spPr>
          <a:xfrm>
            <a:off x="4818278" y="3146682"/>
            <a:ext cx="101600" cy="96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21137FE-04DD-4FA5-BA01-E0AECF19E0D4}"/>
              </a:ext>
            </a:extLst>
          </p:cNvPr>
          <p:cNvSpPr txBox="1"/>
          <p:nvPr/>
        </p:nvSpPr>
        <p:spPr>
          <a:xfrm>
            <a:off x="3896258" y="3113178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Fast food</a:t>
            </a:r>
            <a:endParaRPr lang="ko-KR" altLang="en-US" sz="7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450000B-E40B-46D3-8328-62B768FB2E6D}"/>
              </a:ext>
            </a:extLst>
          </p:cNvPr>
          <p:cNvSpPr txBox="1"/>
          <p:nvPr/>
        </p:nvSpPr>
        <p:spPr>
          <a:xfrm>
            <a:off x="4919878" y="3092918"/>
            <a:ext cx="796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Pub</a:t>
            </a:r>
            <a:endParaRPr lang="ko-KR" altLang="en-US" sz="700" dirty="0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6749582-8343-4ACD-ADC8-D96931263336}"/>
              </a:ext>
            </a:extLst>
          </p:cNvPr>
          <p:cNvGrpSpPr/>
          <p:nvPr/>
        </p:nvGrpSpPr>
        <p:grpSpPr>
          <a:xfrm>
            <a:off x="4841054" y="2812103"/>
            <a:ext cx="72758" cy="73385"/>
            <a:chOff x="6219460" y="2380760"/>
            <a:chExt cx="72758" cy="73385"/>
          </a:xfrm>
        </p:grpSpPr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4A6DEEFC-7891-4423-80CB-09F6A58A9A0B}"/>
                </a:ext>
              </a:extLst>
            </p:cNvPr>
            <p:cNvCxnSpPr>
              <a:cxnSpLocks/>
            </p:cNvCxnSpPr>
            <p:nvPr/>
          </p:nvCxnSpPr>
          <p:spPr>
            <a:xfrm>
              <a:off x="6219460" y="2410227"/>
              <a:ext cx="22691" cy="43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E3858C0D-DE70-4B48-A2E1-E0A62B516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902" y="2380760"/>
              <a:ext cx="56316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E2785DD-F962-4D7D-9B2E-34722F27E281}"/>
              </a:ext>
            </a:extLst>
          </p:cNvPr>
          <p:cNvGrpSpPr/>
          <p:nvPr/>
        </p:nvGrpSpPr>
        <p:grpSpPr>
          <a:xfrm>
            <a:off x="4840549" y="4060627"/>
            <a:ext cx="72758" cy="73385"/>
            <a:chOff x="6219460" y="2380760"/>
            <a:chExt cx="72758" cy="73385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EA98E997-1FD8-464D-817C-B98A23AC01D0}"/>
                </a:ext>
              </a:extLst>
            </p:cNvPr>
            <p:cNvCxnSpPr>
              <a:cxnSpLocks/>
            </p:cNvCxnSpPr>
            <p:nvPr/>
          </p:nvCxnSpPr>
          <p:spPr>
            <a:xfrm>
              <a:off x="6219460" y="2410227"/>
              <a:ext cx="22691" cy="43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D013759D-F4CC-477A-9046-CE4A8FBEE1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902" y="2380760"/>
              <a:ext cx="56316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F384957B-5C1C-470A-9093-66D82F17E78F}"/>
              </a:ext>
            </a:extLst>
          </p:cNvPr>
          <p:cNvGrpSpPr/>
          <p:nvPr/>
        </p:nvGrpSpPr>
        <p:grpSpPr>
          <a:xfrm>
            <a:off x="3817615" y="4064437"/>
            <a:ext cx="72758" cy="73385"/>
            <a:chOff x="6219460" y="2380760"/>
            <a:chExt cx="72758" cy="73385"/>
          </a:xfrm>
        </p:grpSpPr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DB37625D-F855-480D-BFB0-0127124F28CD}"/>
                </a:ext>
              </a:extLst>
            </p:cNvPr>
            <p:cNvCxnSpPr>
              <a:cxnSpLocks/>
            </p:cNvCxnSpPr>
            <p:nvPr/>
          </p:nvCxnSpPr>
          <p:spPr>
            <a:xfrm>
              <a:off x="6219460" y="2410227"/>
              <a:ext cx="22691" cy="43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DB8F1F66-EEE3-40A1-8DA2-5C4EB5A01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902" y="2380760"/>
              <a:ext cx="56316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4C49C51-2082-4C9D-8993-8440D51262BD}"/>
              </a:ext>
            </a:extLst>
          </p:cNvPr>
          <p:cNvGrpSpPr/>
          <p:nvPr/>
        </p:nvGrpSpPr>
        <p:grpSpPr>
          <a:xfrm>
            <a:off x="2795370" y="5363339"/>
            <a:ext cx="72758" cy="73385"/>
            <a:chOff x="6219460" y="2380760"/>
            <a:chExt cx="72758" cy="73385"/>
          </a:xfrm>
        </p:grpSpPr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75ED4B56-9015-471A-8FAE-5A311B42347E}"/>
                </a:ext>
              </a:extLst>
            </p:cNvPr>
            <p:cNvCxnSpPr>
              <a:cxnSpLocks/>
            </p:cNvCxnSpPr>
            <p:nvPr/>
          </p:nvCxnSpPr>
          <p:spPr>
            <a:xfrm>
              <a:off x="6219460" y="2410227"/>
              <a:ext cx="22691" cy="43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24539FFB-BA40-4031-B0D6-050B30253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902" y="2380760"/>
              <a:ext cx="56316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B20B8AE-88A2-40AB-9DF1-4820657F1419}"/>
              </a:ext>
            </a:extLst>
          </p:cNvPr>
          <p:cNvGrpSpPr/>
          <p:nvPr/>
        </p:nvGrpSpPr>
        <p:grpSpPr>
          <a:xfrm>
            <a:off x="2795370" y="5192510"/>
            <a:ext cx="72758" cy="73385"/>
            <a:chOff x="6219460" y="2380760"/>
            <a:chExt cx="72758" cy="73385"/>
          </a:xfrm>
        </p:grpSpPr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401B869-FE71-46CC-A892-F1B4A14A71D8}"/>
                </a:ext>
              </a:extLst>
            </p:cNvPr>
            <p:cNvCxnSpPr>
              <a:cxnSpLocks/>
            </p:cNvCxnSpPr>
            <p:nvPr/>
          </p:nvCxnSpPr>
          <p:spPr>
            <a:xfrm>
              <a:off x="6219460" y="2410227"/>
              <a:ext cx="22691" cy="43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30C71EED-F272-4495-95A9-5C28BDE630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902" y="2380760"/>
              <a:ext cx="56316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5C40E2-6CD9-4FBF-B4E6-289EC9CE83E4}"/>
              </a:ext>
            </a:extLst>
          </p:cNvPr>
          <p:cNvSpPr/>
          <p:nvPr/>
        </p:nvSpPr>
        <p:spPr>
          <a:xfrm>
            <a:off x="7377315" y="4137594"/>
            <a:ext cx="3818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009678E-2F72-449E-AFE2-1B4AD9B41B32}"/>
              </a:ext>
            </a:extLst>
          </p:cNvPr>
          <p:cNvSpPr/>
          <p:nvPr/>
        </p:nvSpPr>
        <p:spPr>
          <a:xfrm>
            <a:off x="2334587" y="1510571"/>
            <a:ext cx="20860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Category</a:t>
            </a:r>
          </a:p>
        </p:txBody>
      </p: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880EAD2B-C277-4B16-B7E0-9293B97C5126}"/>
              </a:ext>
            </a:extLst>
          </p:cNvPr>
          <p:cNvSpPr/>
          <p:nvPr/>
        </p:nvSpPr>
        <p:spPr>
          <a:xfrm>
            <a:off x="6187656" y="3186823"/>
            <a:ext cx="885618" cy="825982"/>
          </a:xfrm>
          <a:prstGeom prst="rightArrow">
            <a:avLst/>
          </a:prstGeom>
          <a:solidFill>
            <a:srgbClr val="F7A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A188CE0A-47D0-4C07-A52A-040556CF3F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67" r="11667"/>
          <a:stretch/>
        </p:blipFill>
        <p:spPr>
          <a:xfrm>
            <a:off x="8418166" y="4854493"/>
            <a:ext cx="252000" cy="252000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04C4BCA9-4DE3-406E-BF58-C29E130917A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08" r="7508"/>
          <a:stretch/>
        </p:blipFill>
        <p:spPr>
          <a:xfrm>
            <a:off x="10019480" y="4856217"/>
            <a:ext cx="252000" cy="252000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2E4EE548-DC14-40A5-9B97-6BAF5E2D2BD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79" r="279"/>
          <a:stretch/>
        </p:blipFill>
        <p:spPr>
          <a:xfrm>
            <a:off x="8421466" y="5203021"/>
            <a:ext cx="252000" cy="252000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CDE0F79F-EC36-4F97-A69D-0DE4198C660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24" r="5424"/>
          <a:stretch/>
        </p:blipFill>
        <p:spPr>
          <a:xfrm>
            <a:off x="10023935" y="5199926"/>
            <a:ext cx="252000" cy="252000"/>
          </a:xfrm>
          <a:prstGeom prst="rect">
            <a:avLst/>
          </a:prstGeom>
        </p:spPr>
      </p:pic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F4EC594-97B0-4653-B92D-54F19DA1A31B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9A1E9A6-C88C-41FD-ABDB-478DF6CF0B66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0B9A7F2-EC5F-4684-89BB-E594AAD8B631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24D0F62-CC65-4EF2-8B9C-21A2477B3CDB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C4DEB11-A431-411D-90D6-D03C07A21A8D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791538E-F2BC-4784-ABE6-083B0B524B3C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F7EBEB"/>
                </a:solidFill>
              </a:rPr>
              <a:t>Architecture</a:t>
            </a:r>
            <a:endParaRPr lang="ko-KR" altLang="en-US" sz="800" b="1" dirty="0">
              <a:solidFill>
                <a:srgbClr val="F7EBEB"/>
              </a:solidFill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A856A8A-C984-4759-A7C7-AA44FA0C8D01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E1A908B-851A-42C5-96B7-502FCE27A67A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EAF21236-9B16-463C-8C29-53209C862F7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24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244419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24" name="组合 14">
            <a:extLst>
              <a:ext uri="{FF2B5EF4-FFF2-40B4-BE49-F238E27FC236}">
                <a16:creationId xmlns:a16="http://schemas.microsoft.com/office/drawing/2014/main" id="{86B5A800-FDA4-427A-94EE-9D6EEBDFDC18}"/>
              </a:ext>
            </a:extLst>
          </p:cNvPr>
          <p:cNvGrpSpPr/>
          <p:nvPr/>
        </p:nvGrpSpPr>
        <p:grpSpPr bwMode="auto">
          <a:xfrm>
            <a:off x="4205766" y="3316828"/>
            <a:ext cx="6068959" cy="112172"/>
            <a:chOff x="2890571" y="2952462"/>
            <a:chExt cx="4638285" cy="108004"/>
          </a:xfrm>
        </p:grpSpPr>
        <p:cxnSp>
          <p:nvCxnSpPr>
            <p:cNvPr id="25" name="直接连接符 32">
              <a:extLst>
                <a:ext uri="{FF2B5EF4-FFF2-40B4-BE49-F238E27FC236}">
                  <a16:creationId xmlns:a16="http://schemas.microsoft.com/office/drawing/2014/main" id="{E592DB03-CCA8-4E71-AD2E-DEE0B68E5E5B}"/>
                </a:ext>
              </a:extLst>
            </p:cNvPr>
            <p:cNvCxnSpPr/>
            <p:nvPr/>
          </p:nvCxnSpPr>
          <p:spPr>
            <a:xfrm>
              <a:off x="2974726" y="3006460"/>
              <a:ext cx="4495132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21312FF8-A17C-4229-A249-49ECCBE0F293}"/>
                </a:ext>
              </a:extLst>
            </p:cNvPr>
            <p:cNvSpPr/>
            <p:nvPr/>
          </p:nvSpPr>
          <p:spPr>
            <a:xfrm>
              <a:off x="2890571" y="2952466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9F7C32EC-81A4-4CA0-B3FE-C7915DFB948C}"/>
                </a:ext>
              </a:extLst>
            </p:cNvPr>
            <p:cNvSpPr/>
            <p:nvPr/>
          </p:nvSpPr>
          <p:spPr>
            <a:xfrm>
              <a:off x="7446039" y="2952462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文本框 35">
            <a:extLst>
              <a:ext uri="{FF2B5EF4-FFF2-40B4-BE49-F238E27FC236}">
                <a16:creationId xmlns:a16="http://schemas.microsoft.com/office/drawing/2014/main" id="{53DBF4CF-DB7D-4875-B10A-01741DE8EE6A}"/>
              </a:ext>
            </a:extLst>
          </p:cNvPr>
          <p:cNvSpPr txBox="1"/>
          <p:nvPr/>
        </p:nvSpPr>
        <p:spPr>
          <a:xfrm>
            <a:off x="4608501" y="2205777"/>
            <a:ext cx="50407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888C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rPr>
              <a:t>Future plan</a:t>
            </a:r>
          </a:p>
        </p:txBody>
      </p:sp>
      <p:sp>
        <p:nvSpPr>
          <p:cNvPr id="32" name="文本框 40">
            <a:extLst>
              <a:ext uri="{FF2B5EF4-FFF2-40B4-BE49-F238E27FC236}">
                <a16:creationId xmlns:a16="http://schemas.microsoft.com/office/drawing/2014/main" id="{949E506A-16FB-4B3D-95F2-A3CB733FE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98" y="1343092"/>
            <a:ext cx="3750808" cy="3770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3900" dirty="0">
                <a:solidFill>
                  <a:srgbClr val="545871"/>
                </a:solidFill>
                <a:latin typeface="IrisUPC" pitchFamily="34" charset="-34"/>
                <a:cs typeface="IrisUPC" pitchFamily="34" charset="-34"/>
              </a:rPr>
              <a:t>04</a:t>
            </a:r>
            <a:endParaRPr lang="zh-CN" altLang="en-US" sz="23900" dirty="0">
              <a:solidFill>
                <a:srgbClr val="545871"/>
              </a:solidFill>
              <a:latin typeface="IrisUPC" pitchFamily="34" charset="-34"/>
              <a:cs typeface="Iris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0491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Future Plan</a:t>
            </a:r>
          </a:p>
        </p:txBody>
      </p:sp>
      <p:pic>
        <p:nvPicPr>
          <p:cNvPr id="166" name="그림 165" descr="스크린샷이(가) 표시된 사진&#10;&#10;자동 생성된 설명">
            <a:extLst>
              <a:ext uri="{FF2B5EF4-FFF2-40B4-BE49-F238E27FC236}">
                <a16:creationId xmlns:a16="http://schemas.microsoft.com/office/drawing/2014/main" id="{609F0398-4B56-4E36-953B-E3A38839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4" y="2007218"/>
            <a:ext cx="10783264" cy="32153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FED469-8BCE-4ADD-8F83-2D945E9CF876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E658D2E-24E2-43ED-9166-DA1040538BFF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8A5459-DEBA-4E5B-8E88-1A700851C0D2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F03F91-67D3-48EC-A17C-E853F701F827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F2C58A8-08CF-47A3-95FC-694BF5F03651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4F744E-7786-4AD1-A329-36C718203C0D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1ED7213-09D6-4F6E-923A-9D05B623EA1E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3270C4-FF1A-4959-A6E1-3B4CA87CB0A3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Future plan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452A74A-621A-4429-8BE2-CF007A5082EB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2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3228" y="703564"/>
            <a:ext cx="7745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 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모서리가 둥근 직사각형 5">
            <a:extLst>
              <a:ext uri="{FF2B5EF4-FFF2-40B4-BE49-F238E27FC236}">
                <a16:creationId xmlns:a16="http://schemas.microsoft.com/office/drawing/2014/main" id="{A05ED8F1-1939-4823-9D6E-3217E1F41123}"/>
              </a:ext>
            </a:extLst>
          </p:cNvPr>
          <p:cNvSpPr/>
          <p:nvPr/>
        </p:nvSpPr>
        <p:spPr>
          <a:xfrm>
            <a:off x="6600554" y="1853968"/>
            <a:ext cx="3913632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Target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-For who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-What kind of function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201CBD3-90B4-4A59-A1B2-51AE66DEAF78}"/>
              </a:ext>
            </a:extLst>
          </p:cNvPr>
          <p:cNvSpPr/>
          <p:nvPr/>
        </p:nvSpPr>
        <p:spPr>
          <a:xfrm>
            <a:off x="10360148" y="1737376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078DD86-BFD1-4759-A5A4-80FCD16AF3C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067096" y="2150929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4" name="모서리가 둥근 직사각형 9">
            <a:extLst>
              <a:ext uri="{FF2B5EF4-FFF2-40B4-BE49-F238E27FC236}">
                <a16:creationId xmlns:a16="http://schemas.microsoft.com/office/drawing/2014/main" id="{951E3072-88BE-4BB4-B826-6743AB2D0064}"/>
              </a:ext>
            </a:extLst>
          </p:cNvPr>
          <p:cNvSpPr/>
          <p:nvPr/>
        </p:nvSpPr>
        <p:spPr>
          <a:xfrm>
            <a:off x="2182368" y="1836400"/>
            <a:ext cx="3913632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Background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-Why we select this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-Source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-Data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2F7DE26-A0CC-448E-B8FC-396E94C1EC6C}"/>
              </a:ext>
            </a:extLst>
          </p:cNvPr>
          <p:cNvSpPr/>
          <p:nvPr/>
        </p:nvSpPr>
        <p:spPr>
          <a:xfrm>
            <a:off x="5941962" y="1719808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7B5A8AED-E94F-49B5-8BC1-515F22BCF89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648910" y="2133361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315D7A-4A30-45FD-9FC2-B3DF8D8E5D78}"/>
              </a:ext>
            </a:extLst>
          </p:cNvPr>
          <p:cNvSpPr/>
          <p:nvPr/>
        </p:nvSpPr>
        <p:spPr>
          <a:xfrm>
            <a:off x="1487014" y="163986"/>
            <a:ext cx="5518159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i="1" kern="0" dirty="0">
                <a:solidFill>
                  <a:srgbClr val="545871"/>
                </a:solidFill>
              </a:rPr>
              <a:t>Contents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0895AE96-6CAF-43F1-90BF-E61638242A16}"/>
              </a:ext>
            </a:extLst>
          </p:cNvPr>
          <p:cNvSpPr/>
          <p:nvPr/>
        </p:nvSpPr>
        <p:spPr>
          <a:xfrm>
            <a:off x="6600554" y="3317181"/>
            <a:ext cx="3913632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Future Plan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8D02DEA-DB19-4C5C-928F-51BA98DA02CB}"/>
              </a:ext>
            </a:extLst>
          </p:cNvPr>
          <p:cNvSpPr/>
          <p:nvPr/>
        </p:nvSpPr>
        <p:spPr>
          <a:xfrm>
            <a:off x="10360148" y="3200589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017D216-FC9B-4179-98CB-CC51EF550179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067096" y="3614142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2" name="모서리가 둥근 직사각형 30">
            <a:extLst>
              <a:ext uri="{FF2B5EF4-FFF2-40B4-BE49-F238E27FC236}">
                <a16:creationId xmlns:a16="http://schemas.microsoft.com/office/drawing/2014/main" id="{0031CFE0-E3D7-44D0-95F9-F4F88EFAFDE3}"/>
              </a:ext>
            </a:extLst>
          </p:cNvPr>
          <p:cNvSpPr/>
          <p:nvPr/>
        </p:nvSpPr>
        <p:spPr>
          <a:xfrm>
            <a:off x="2182368" y="3299613"/>
            <a:ext cx="3913632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Architecture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-Data Set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-Physical Schema</a:t>
            </a:r>
          </a:p>
          <a:p>
            <a:pPr lvl="3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-User Interface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6C6B9CC-B64B-45EA-A1C0-F10A75889B81}"/>
              </a:ext>
            </a:extLst>
          </p:cNvPr>
          <p:cNvSpPr/>
          <p:nvPr/>
        </p:nvSpPr>
        <p:spPr>
          <a:xfrm>
            <a:off x="5941962" y="3183021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BDD55E2D-EE6F-4A48-A8EC-50C58BE29FF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648910" y="3596574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7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244419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24" name="组合 14">
            <a:extLst>
              <a:ext uri="{FF2B5EF4-FFF2-40B4-BE49-F238E27FC236}">
                <a16:creationId xmlns:a16="http://schemas.microsoft.com/office/drawing/2014/main" id="{86B5A800-FDA4-427A-94EE-9D6EEBDFDC18}"/>
              </a:ext>
            </a:extLst>
          </p:cNvPr>
          <p:cNvGrpSpPr/>
          <p:nvPr/>
        </p:nvGrpSpPr>
        <p:grpSpPr bwMode="auto">
          <a:xfrm>
            <a:off x="4205766" y="3316828"/>
            <a:ext cx="6068959" cy="112172"/>
            <a:chOff x="2890571" y="2952462"/>
            <a:chExt cx="4638285" cy="108004"/>
          </a:xfrm>
        </p:grpSpPr>
        <p:cxnSp>
          <p:nvCxnSpPr>
            <p:cNvPr id="25" name="直接连接符 32">
              <a:extLst>
                <a:ext uri="{FF2B5EF4-FFF2-40B4-BE49-F238E27FC236}">
                  <a16:creationId xmlns:a16="http://schemas.microsoft.com/office/drawing/2014/main" id="{E592DB03-CCA8-4E71-AD2E-DEE0B68E5E5B}"/>
                </a:ext>
              </a:extLst>
            </p:cNvPr>
            <p:cNvCxnSpPr/>
            <p:nvPr/>
          </p:nvCxnSpPr>
          <p:spPr>
            <a:xfrm>
              <a:off x="2974726" y="3006460"/>
              <a:ext cx="4495132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21312FF8-A17C-4229-A249-49ECCBE0F293}"/>
                </a:ext>
              </a:extLst>
            </p:cNvPr>
            <p:cNvSpPr/>
            <p:nvPr/>
          </p:nvSpPr>
          <p:spPr>
            <a:xfrm>
              <a:off x="2890571" y="2952466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9F7C32EC-81A4-4CA0-B3FE-C7915DFB948C}"/>
                </a:ext>
              </a:extLst>
            </p:cNvPr>
            <p:cNvSpPr/>
            <p:nvPr/>
          </p:nvSpPr>
          <p:spPr>
            <a:xfrm>
              <a:off x="7446039" y="2952462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文本框 35">
            <a:extLst>
              <a:ext uri="{FF2B5EF4-FFF2-40B4-BE49-F238E27FC236}">
                <a16:creationId xmlns:a16="http://schemas.microsoft.com/office/drawing/2014/main" id="{53DBF4CF-DB7D-4875-B10A-01741DE8EE6A}"/>
              </a:ext>
            </a:extLst>
          </p:cNvPr>
          <p:cNvSpPr txBox="1"/>
          <p:nvPr/>
        </p:nvSpPr>
        <p:spPr>
          <a:xfrm>
            <a:off x="4608501" y="2205777"/>
            <a:ext cx="50407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888C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rPr>
              <a:t>Back ground</a:t>
            </a:r>
          </a:p>
        </p:txBody>
      </p:sp>
      <p:sp>
        <p:nvSpPr>
          <p:cNvPr id="29" name="文本框 36">
            <a:extLst>
              <a:ext uri="{FF2B5EF4-FFF2-40B4-BE49-F238E27FC236}">
                <a16:creationId xmlns:a16="http://schemas.microsoft.com/office/drawing/2014/main" id="{3D72AC75-2AD8-429B-ABDC-94089718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2018" y="4021408"/>
            <a:ext cx="67685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defRPr>
            </a:lvl1pPr>
          </a:lstStyle>
          <a:p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Why we select this       </a:t>
            </a:r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Source       </a:t>
            </a:r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Data</a:t>
            </a:r>
            <a:endParaRPr lang="zh-CN" altLang="en-US" sz="3200" dirty="0">
              <a:solidFill>
                <a:srgbClr val="545871"/>
              </a:solidFill>
            </a:endParaRPr>
          </a:p>
          <a:p>
            <a:endParaRPr lang="zh-CN" altLang="en-US" sz="3200" dirty="0">
              <a:solidFill>
                <a:srgbClr val="545871"/>
              </a:solidFill>
            </a:endParaRPr>
          </a:p>
        </p:txBody>
      </p:sp>
      <p:sp>
        <p:nvSpPr>
          <p:cNvPr id="32" name="文本框 40">
            <a:extLst>
              <a:ext uri="{FF2B5EF4-FFF2-40B4-BE49-F238E27FC236}">
                <a16:creationId xmlns:a16="http://schemas.microsoft.com/office/drawing/2014/main" id="{949E506A-16FB-4B3D-95F2-A3CB733FE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98" y="1343092"/>
            <a:ext cx="3750808" cy="3770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3900" dirty="0">
                <a:solidFill>
                  <a:srgbClr val="545871"/>
                </a:solidFill>
                <a:latin typeface="IrisUPC" pitchFamily="34" charset="-34"/>
                <a:cs typeface="IrisUPC" pitchFamily="34" charset="-34"/>
              </a:rPr>
              <a:t>01</a:t>
            </a:r>
            <a:endParaRPr lang="zh-CN" altLang="en-US" sz="23900" dirty="0">
              <a:solidFill>
                <a:srgbClr val="545871"/>
              </a:solidFill>
              <a:latin typeface="IrisUPC" pitchFamily="34" charset="-34"/>
              <a:cs typeface="Iris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935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621765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Background – </a:t>
            </a:r>
            <a:r>
              <a:rPr lang="en-US" altLang="ko-KR" i="1" kern="0" dirty="0">
                <a:solidFill>
                  <a:srgbClr val="545871"/>
                </a:solidFill>
              </a:rPr>
              <a:t>Why we select this topic</a:t>
            </a:r>
          </a:p>
        </p:txBody>
      </p:sp>
      <p:sp>
        <p:nvSpPr>
          <p:cNvPr id="15" name="타원 14"/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Background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BF9463-BD6E-4450-A759-B7F99DCEE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529" y1="29297" x2="41529" y2="29297"/>
                        <a14:foregroundMark x1="41529" y1="29297" x2="41529" y2="29297"/>
                        <a14:foregroundMark x1="39669" y1="27344" x2="39669" y2="27344"/>
                        <a14:foregroundMark x1="39669" y1="27344" x2="39669" y2="27344"/>
                        <a14:foregroundMark x1="39050" y1="28906" x2="39050" y2="28906"/>
                        <a14:foregroundMark x1="39050" y1="31055" x2="39050" y2="31055"/>
                        <a14:foregroundMark x1="39050" y1="31055" x2="39050" y2="31055"/>
                        <a14:foregroundMark x1="39256" y1="33789" x2="39256" y2="36328"/>
                        <a14:foregroundMark x1="39669" y1="38672" x2="39669" y2="40430"/>
                        <a14:foregroundMark x1="39669" y1="41406" x2="39669" y2="41406"/>
                        <a14:foregroundMark x1="40909" y1="46094" x2="40909" y2="49805"/>
                        <a14:foregroundMark x1="40909" y1="50586" x2="40496" y2="52344"/>
                        <a14:foregroundMark x1="40496" y1="53711" x2="39256" y2="54688"/>
                        <a14:foregroundMark x1="39256" y1="55469" x2="39050" y2="57422"/>
                        <a14:foregroundMark x1="39050" y1="61914" x2="39050" y2="63086"/>
                        <a14:foregroundMark x1="39669" y1="65820" x2="40909" y2="69922"/>
                        <a14:foregroundMark x1="41116" y1="70703" x2="41116" y2="70703"/>
                        <a14:foregroundMark x1="41116" y1="72461" x2="40909" y2="73438"/>
                        <a14:foregroundMark x1="40496" y1="74219" x2="40496" y2="75586"/>
                        <a14:backgroundMark x1="12603" y1="23828" x2="12603" y2="23828"/>
                        <a14:backgroundMark x1="12603" y1="23828" x2="12603" y2="23828"/>
                        <a14:backgroundMark x1="12603" y1="23828" x2="12603" y2="23828"/>
                        <a14:backgroundMark x1="12603" y1="23828" x2="12603" y2="23828"/>
                        <a14:backgroundMark x1="12603" y1="23828" x2="12603" y2="23828"/>
                        <a14:backgroundMark x1="19215" y1="23828" x2="19215" y2="23828"/>
                        <a14:backgroundMark x1="19421" y1="23438" x2="19421" y2="23438"/>
                        <a14:backgroundMark x1="19421" y1="23438" x2="19421" y2="23438"/>
                        <a14:backgroundMark x1="19421" y1="23438" x2="19421" y2="2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62" y="1155336"/>
            <a:ext cx="4610100" cy="4876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9481D4E-7B7A-469F-AD68-9332AE1717BD}"/>
              </a:ext>
            </a:extLst>
          </p:cNvPr>
          <p:cNvSpPr txBox="1"/>
          <p:nvPr/>
        </p:nvSpPr>
        <p:spPr>
          <a:xfrm>
            <a:off x="1487014" y="1482037"/>
            <a:ext cx="494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Where are we going in this weekend?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73E894-DBDE-4D0D-96CD-6D273FCCAD9C}"/>
              </a:ext>
            </a:extLst>
          </p:cNvPr>
          <p:cNvSpPr txBox="1"/>
          <p:nvPr/>
        </p:nvSpPr>
        <p:spPr>
          <a:xfrm>
            <a:off x="7958589" y="2348464"/>
            <a:ext cx="3784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I’d like to eat Chinese food,</a:t>
            </a:r>
            <a:r>
              <a:rPr lang="ko-KR" altLang="en-US" sz="2000" b="1" dirty="0">
                <a:solidFill>
                  <a:schemeClr val="tx2"/>
                </a:solidFill>
              </a:rPr>
              <a:t> 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r>
              <a:rPr lang="en-US" altLang="ko-KR" sz="2000" b="1" dirty="0">
                <a:solidFill>
                  <a:schemeClr val="tx2"/>
                </a:solidFill>
              </a:rPr>
              <a:t>visit a board game cafe, </a:t>
            </a:r>
          </a:p>
          <a:p>
            <a:r>
              <a:rPr lang="en-US" altLang="ko-KR" sz="2000" b="1" dirty="0">
                <a:solidFill>
                  <a:schemeClr val="tx2"/>
                </a:solidFill>
              </a:rPr>
              <a:t>and take a picture at the beautiful place.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0069E9-4F45-4234-B2FF-FE023372BFD6}"/>
              </a:ext>
            </a:extLst>
          </p:cNvPr>
          <p:cNvSpPr txBox="1"/>
          <p:nvPr/>
        </p:nvSpPr>
        <p:spPr>
          <a:xfrm>
            <a:off x="1351865" y="4489717"/>
            <a:ext cx="4305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Isn't there a place to be satisfied with all of your favors?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29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Background – </a:t>
            </a:r>
            <a:r>
              <a:rPr lang="en-US" altLang="ko-KR" i="1" kern="0" dirty="0">
                <a:solidFill>
                  <a:srgbClr val="545871"/>
                </a:solidFill>
              </a:rPr>
              <a:t>Where we get data source</a:t>
            </a:r>
          </a:p>
        </p:txBody>
      </p:sp>
      <p:pic>
        <p:nvPicPr>
          <p:cNvPr id="36" name="그림 3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63D2348-40EA-4484-878D-207FF9A2E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4" y="940499"/>
            <a:ext cx="10525699" cy="546693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59630B-7ADF-416F-A5FC-20C7A104557E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3213CF7-26F7-44A1-B9B9-81B6C7585B0D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AF4B0C-4CB3-466E-A46B-17C4828BBBC1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Background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8F0B77-6B57-4CA5-ABF1-671E13030BDD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EFBB0C3-DC27-4AC8-AF9E-65514482B3D9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300DBA-B01D-47F2-A38F-CE97766C7BDF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AAAAF6A-80FE-46D6-B1C7-17D67F5BC627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9AC066-B69D-4275-95CD-A41441B7953A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6050-E915-4D50-9113-226B893BB21F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1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621765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Background – </a:t>
            </a:r>
            <a:r>
              <a:rPr lang="en-US" altLang="ko-KR" i="1" kern="0" dirty="0">
                <a:solidFill>
                  <a:srgbClr val="545871"/>
                </a:solidFill>
              </a:rPr>
              <a:t>Data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7C25C9-46DE-4A84-95A3-4790B8317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988"/>
          <a:stretch/>
        </p:blipFill>
        <p:spPr>
          <a:xfrm>
            <a:off x="6918666" y="438766"/>
            <a:ext cx="4859514" cy="25464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9C7E93-5CCD-4D83-9486-FFB966363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71"/>
          <a:stretch/>
        </p:blipFill>
        <p:spPr>
          <a:xfrm>
            <a:off x="6918666" y="3157927"/>
            <a:ext cx="4859514" cy="32613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CCB77B-990F-4C41-B35F-371E46A0B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996" y="3224153"/>
            <a:ext cx="4859514" cy="31950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CA3D0B-1BB0-4202-B221-CD920D7F5723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6CBF3E-95C0-40CB-9F83-67C96BD8F5F7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D75900-91D4-44C8-BDE1-ABA0A4B5F86B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Background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2F4949-B0CA-49E5-8711-8802496C3BFC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5E91187-20B1-4E74-A40D-2359FF650BD8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1369CF-DC69-4403-8A3D-BDB2336A4554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4C8AF1A-09C5-4D31-811F-A064ABE32D05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3A582-50CC-4BFD-9BC7-ED17F16C3147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2CE26CA-B0AC-4E73-9906-6E58A3BAEFC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0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621765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Background – </a:t>
            </a:r>
            <a:r>
              <a:rPr lang="en-US" altLang="ko-KR" i="1" kern="0" dirty="0">
                <a:solidFill>
                  <a:srgbClr val="545871"/>
                </a:solidFill>
              </a:rPr>
              <a:t>Data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D820F-DF97-4102-BE32-1BAB010BC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40" y="2931169"/>
            <a:ext cx="4169397" cy="358215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A55523A-1049-4EB0-AE4E-60C92FB6E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93" y="3435183"/>
            <a:ext cx="4507235" cy="3078144"/>
          </a:xfrm>
          <a:prstGeom prst="rect">
            <a:avLst/>
          </a:prstGeom>
        </p:spPr>
      </p:pic>
      <p:pic>
        <p:nvPicPr>
          <p:cNvPr id="40" name="그림 39" descr="컴퓨터이(가) 표시된 사진&#10;&#10;자동 생성된 설명">
            <a:extLst>
              <a:ext uri="{FF2B5EF4-FFF2-40B4-BE49-F238E27FC236}">
                <a16:creationId xmlns:a16="http://schemas.microsoft.com/office/drawing/2014/main" id="{A171A2E9-E884-416B-A938-51992BB45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93" y="283286"/>
            <a:ext cx="4507235" cy="30781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6C1F71-3744-4C15-AFD8-21C716AC8CFC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7E6A894-4897-41AD-968F-3F4C61A4F426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E445E5-4F3F-4932-A739-725DFB8F1DB2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Background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AFF817-D519-4366-B696-E82D33B138F5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Target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F85C7F1-3803-425B-8F13-13226CB48AAF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A634D8-D1D2-462E-B2AB-0A12D4D8C4F1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14BC343-0908-45D7-8AC5-1976FFE3D3F4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8DCCD9-9A84-45E2-B9AE-252E5AEB1216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2151927-CFFB-46FE-8B4E-29133517587A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6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244419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24" name="组合 14">
            <a:extLst>
              <a:ext uri="{FF2B5EF4-FFF2-40B4-BE49-F238E27FC236}">
                <a16:creationId xmlns:a16="http://schemas.microsoft.com/office/drawing/2014/main" id="{86B5A800-FDA4-427A-94EE-9D6EEBDFDC18}"/>
              </a:ext>
            </a:extLst>
          </p:cNvPr>
          <p:cNvGrpSpPr/>
          <p:nvPr/>
        </p:nvGrpSpPr>
        <p:grpSpPr bwMode="auto">
          <a:xfrm>
            <a:off x="4205766" y="3316828"/>
            <a:ext cx="6068959" cy="112172"/>
            <a:chOff x="2890571" y="2952462"/>
            <a:chExt cx="4638285" cy="108004"/>
          </a:xfrm>
        </p:grpSpPr>
        <p:cxnSp>
          <p:nvCxnSpPr>
            <p:cNvPr id="25" name="直接连接符 32">
              <a:extLst>
                <a:ext uri="{FF2B5EF4-FFF2-40B4-BE49-F238E27FC236}">
                  <a16:creationId xmlns:a16="http://schemas.microsoft.com/office/drawing/2014/main" id="{E592DB03-CCA8-4E71-AD2E-DEE0B68E5E5B}"/>
                </a:ext>
              </a:extLst>
            </p:cNvPr>
            <p:cNvCxnSpPr/>
            <p:nvPr/>
          </p:nvCxnSpPr>
          <p:spPr>
            <a:xfrm>
              <a:off x="2974726" y="3006460"/>
              <a:ext cx="4495132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21312FF8-A17C-4229-A249-49ECCBE0F293}"/>
                </a:ext>
              </a:extLst>
            </p:cNvPr>
            <p:cNvSpPr/>
            <p:nvPr/>
          </p:nvSpPr>
          <p:spPr>
            <a:xfrm>
              <a:off x="2890571" y="2952466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9F7C32EC-81A4-4CA0-B3FE-C7915DFB948C}"/>
                </a:ext>
              </a:extLst>
            </p:cNvPr>
            <p:cNvSpPr/>
            <p:nvPr/>
          </p:nvSpPr>
          <p:spPr>
            <a:xfrm>
              <a:off x="7446039" y="2952462"/>
              <a:ext cx="82817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文本框 35">
            <a:extLst>
              <a:ext uri="{FF2B5EF4-FFF2-40B4-BE49-F238E27FC236}">
                <a16:creationId xmlns:a16="http://schemas.microsoft.com/office/drawing/2014/main" id="{53DBF4CF-DB7D-4875-B10A-01741DE8EE6A}"/>
              </a:ext>
            </a:extLst>
          </p:cNvPr>
          <p:cNvSpPr txBox="1"/>
          <p:nvPr/>
        </p:nvSpPr>
        <p:spPr>
          <a:xfrm>
            <a:off x="4608501" y="2205777"/>
            <a:ext cx="50407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888C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rPr>
              <a:t>Target</a:t>
            </a:r>
          </a:p>
        </p:txBody>
      </p:sp>
      <p:sp>
        <p:nvSpPr>
          <p:cNvPr id="29" name="文本框 36">
            <a:extLst>
              <a:ext uri="{FF2B5EF4-FFF2-40B4-BE49-F238E27FC236}">
                <a16:creationId xmlns:a16="http://schemas.microsoft.com/office/drawing/2014/main" id="{3D72AC75-2AD8-429B-ABDC-94089718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2018" y="4021408"/>
            <a:ext cx="67685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ea typeface="微软雅黑" panose="020B0503020204020204" pitchFamily="34" charset="-122"/>
                <a:cs typeface="IrisUPC" pitchFamily="34" charset="-34"/>
              </a:defRPr>
            </a:lvl1pPr>
          </a:lstStyle>
          <a:p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For who       </a:t>
            </a:r>
            <a:r>
              <a:rPr lang="zh-CN" altLang="en-US" sz="3200" dirty="0">
                <a:solidFill>
                  <a:srgbClr val="545871"/>
                </a:solidFill>
              </a:rPr>
              <a:t>• </a:t>
            </a:r>
            <a:r>
              <a:rPr lang="en-US" altLang="zh-CN" sz="3200" dirty="0">
                <a:solidFill>
                  <a:srgbClr val="545871"/>
                </a:solidFill>
              </a:rPr>
              <a:t>What kind of function</a:t>
            </a:r>
            <a:endParaRPr lang="zh-CN" altLang="en-US" sz="3200" dirty="0">
              <a:solidFill>
                <a:srgbClr val="545871"/>
              </a:solidFill>
            </a:endParaRPr>
          </a:p>
          <a:p>
            <a:endParaRPr lang="zh-CN" altLang="en-US" sz="3200" dirty="0">
              <a:solidFill>
                <a:srgbClr val="545871"/>
              </a:solidFill>
            </a:endParaRPr>
          </a:p>
        </p:txBody>
      </p:sp>
      <p:sp>
        <p:nvSpPr>
          <p:cNvPr id="32" name="文本框 40">
            <a:extLst>
              <a:ext uri="{FF2B5EF4-FFF2-40B4-BE49-F238E27FC236}">
                <a16:creationId xmlns:a16="http://schemas.microsoft.com/office/drawing/2014/main" id="{949E506A-16FB-4B3D-95F2-A3CB733FE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98" y="1343092"/>
            <a:ext cx="3750808" cy="3770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3900" dirty="0">
                <a:solidFill>
                  <a:srgbClr val="545871"/>
                </a:solidFill>
                <a:latin typeface="IrisUPC" pitchFamily="34" charset="-34"/>
                <a:cs typeface="IrisUPC" pitchFamily="34" charset="-34"/>
              </a:rPr>
              <a:t>02</a:t>
            </a:r>
            <a:endParaRPr lang="zh-CN" altLang="en-US" sz="23900" dirty="0">
              <a:solidFill>
                <a:srgbClr val="545871"/>
              </a:solidFill>
              <a:latin typeface="IrisUPC" pitchFamily="34" charset="-34"/>
              <a:cs typeface="Iris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871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774011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545871"/>
                </a:solidFill>
              </a:rPr>
              <a:t>Target –</a:t>
            </a:r>
            <a:r>
              <a:rPr lang="en-US" altLang="ko-KR" sz="2400" i="1" kern="0" dirty="0">
                <a:solidFill>
                  <a:srgbClr val="545871"/>
                </a:solidFill>
              </a:rPr>
              <a:t> </a:t>
            </a:r>
            <a:r>
              <a:rPr lang="en-US" altLang="ko-KR" i="1" kern="0" dirty="0">
                <a:solidFill>
                  <a:srgbClr val="545871"/>
                </a:solidFill>
              </a:rPr>
              <a:t>For Who?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2CAB72-D401-4C5E-933E-BCD304DB5308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A8F233-0F15-4E4A-993A-5EC6123360D0}"/>
              </a:ext>
            </a:extLst>
          </p:cNvPr>
          <p:cNvSpPr/>
          <p:nvPr/>
        </p:nvSpPr>
        <p:spPr>
          <a:xfrm>
            <a:off x="413820" y="219991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BD5A3B-040F-4667-B8FF-F4B0888B7405}"/>
              </a:ext>
            </a:extLst>
          </p:cNvPr>
          <p:cNvSpPr/>
          <p:nvPr/>
        </p:nvSpPr>
        <p:spPr>
          <a:xfrm>
            <a:off x="113228" y="703564"/>
            <a:ext cx="7377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Background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A5B89F-407F-4968-9B05-C819BDFBE58D}"/>
              </a:ext>
            </a:extLst>
          </p:cNvPr>
          <p:cNvSpPr/>
          <p:nvPr/>
        </p:nvSpPr>
        <p:spPr>
          <a:xfrm>
            <a:off x="238262" y="2424154"/>
            <a:ext cx="6495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Target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1E15EDE-4164-45C1-BBE8-2A5C99C25ED4}"/>
              </a:ext>
            </a:extLst>
          </p:cNvPr>
          <p:cNvSpPr/>
          <p:nvPr/>
        </p:nvSpPr>
        <p:spPr>
          <a:xfrm>
            <a:off x="413820" y="377802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4B46FD-F9FC-4B7C-B6F0-E024A56F01BE}"/>
              </a:ext>
            </a:extLst>
          </p:cNvPr>
          <p:cNvSpPr/>
          <p:nvPr/>
        </p:nvSpPr>
        <p:spPr>
          <a:xfrm>
            <a:off x="96798" y="4002259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888CA6"/>
                </a:solidFill>
              </a:rPr>
              <a:t>Architecture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67DDD8D-7C3E-4609-9AF4-DC44C1E261D3}"/>
              </a:ext>
            </a:extLst>
          </p:cNvPr>
          <p:cNvSpPr/>
          <p:nvPr/>
        </p:nvSpPr>
        <p:spPr>
          <a:xfrm>
            <a:off x="413820" y="546385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6F0D3D-4334-4017-9C4C-D5181575C0E4}"/>
              </a:ext>
            </a:extLst>
          </p:cNvPr>
          <p:cNvSpPr/>
          <p:nvPr/>
        </p:nvSpPr>
        <p:spPr>
          <a:xfrm>
            <a:off x="129659" y="5688086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Future plan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68EFDC0-1586-4002-8E0D-C9B8E432B395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85578F-76FD-4FDF-9641-B9F2E6C7A349}"/>
              </a:ext>
            </a:extLst>
          </p:cNvPr>
          <p:cNvSpPr txBox="1"/>
          <p:nvPr/>
        </p:nvSpPr>
        <p:spPr>
          <a:xfrm>
            <a:off x="1644242" y="1166842"/>
            <a:ext cx="99493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latinLnBrk="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People who want to find a place where satisfy their demand.</a:t>
            </a:r>
          </a:p>
          <a:p>
            <a:pPr indent="-342900" latinLnBrk="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   - Couple who has difficulties in choosing date place.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   - Friends who are bored in playing at the same place.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   - People who want to go out with their parents.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5479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541</Words>
  <Application>Microsoft Office PowerPoint</Application>
  <PresentationFormat>와이드스크린</PresentationFormat>
  <Paragraphs>199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IrisUPC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Seunghyuck Yang</cp:lastModifiedBy>
  <cp:revision>28</cp:revision>
  <dcterms:created xsi:type="dcterms:W3CDTF">2019-07-03T03:53:23Z</dcterms:created>
  <dcterms:modified xsi:type="dcterms:W3CDTF">2020-05-10T11:46:09Z</dcterms:modified>
</cp:coreProperties>
</file>